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8"/>
  </p:notesMasterIdLst>
  <p:sldIdLst>
    <p:sldId id="263" r:id="rId4"/>
    <p:sldId id="1739" r:id="rId5"/>
    <p:sldId id="1740" r:id="rId6"/>
    <p:sldId id="174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C51087-1A57-4B48-B86C-99DF46032432}" v="22" dt="2024-05-27T21:02:50.7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07" d="100"/>
          <a:sy n="107" d="100"/>
        </p:scale>
        <p:origin x="46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rk Penn" userId="9df00b80-adef-45c9-98dc-132c675bb3d4" providerId="ADAL" clId="{00C51087-1A57-4B48-B86C-99DF46032432}"/>
    <pc:docChg chg="custSel addSld delSld modSld">
      <pc:chgData name="Kirk Penn" userId="9df00b80-adef-45c9-98dc-132c675bb3d4" providerId="ADAL" clId="{00C51087-1A57-4B48-B86C-99DF46032432}" dt="2024-05-27T21:08:05.021" v="966" actId="20577"/>
      <pc:docMkLst>
        <pc:docMk/>
      </pc:docMkLst>
      <pc:sldChg chg="del">
        <pc:chgData name="Kirk Penn" userId="9df00b80-adef-45c9-98dc-132c675bb3d4" providerId="ADAL" clId="{00C51087-1A57-4B48-B86C-99DF46032432}" dt="2024-05-27T06:20:23.963" v="5" actId="47"/>
        <pc:sldMkLst>
          <pc:docMk/>
          <pc:sldMk cId="109857222" sldId="256"/>
        </pc:sldMkLst>
      </pc:sldChg>
      <pc:sldChg chg="del">
        <pc:chgData name="Kirk Penn" userId="9df00b80-adef-45c9-98dc-132c675bb3d4" providerId="ADAL" clId="{00C51087-1A57-4B48-B86C-99DF46032432}" dt="2024-05-27T06:20:00.547" v="3" actId="47"/>
        <pc:sldMkLst>
          <pc:docMk/>
          <pc:sldMk cId="3270006400" sldId="258"/>
        </pc:sldMkLst>
      </pc:sldChg>
      <pc:sldChg chg="addSp delSp del mod">
        <pc:chgData name="Kirk Penn" userId="9df00b80-adef-45c9-98dc-132c675bb3d4" providerId="ADAL" clId="{00C51087-1A57-4B48-B86C-99DF46032432}" dt="2024-05-27T06:20:00.547" v="3" actId="47"/>
        <pc:sldMkLst>
          <pc:docMk/>
          <pc:sldMk cId="3438918448" sldId="259"/>
        </pc:sldMkLst>
        <pc:spChg chg="add del">
          <ac:chgData name="Kirk Penn" userId="9df00b80-adef-45c9-98dc-132c675bb3d4" providerId="ADAL" clId="{00C51087-1A57-4B48-B86C-99DF46032432}" dt="2024-05-27T06:19:54.824" v="2" actId="478"/>
          <ac:spMkLst>
            <pc:docMk/>
            <pc:sldMk cId="3438918448" sldId="259"/>
            <ac:spMk id="10" creationId="{138CF6F4-8502-FA6F-14DD-15CFCBA86871}"/>
          </ac:spMkLst>
        </pc:spChg>
      </pc:sldChg>
      <pc:sldChg chg="addSp delSp modSp mod">
        <pc:chgData name="Kirk Penn" userId="9df00b80-adef-45c9-98dc-132c675bb3d4" providerId="ADAL" clId="{00C51087-1A57-4B48-B86C-99DF46032432}" dt="2024-05-27T21:08:05.021" v="966" actId="20577"/>
        <pc:sldMkLst>
          <pc:docMk/>
          <pc:sldMk cId="2035622011" sldId="263"/>
        </pc:sldMkLst>
        <pc:spChg chg="mod">
          <ac:chgData name="Kirk Penn" userId="9df00b80-adef-45c9-98dc-132c675bb3d4" providerId="ADAL" clId="{00C51087-1A57-4B48-B86C-99DF46032432}" dt="2024-05-27T21:08:05.021" v="966" actId="20577"/>
          <ac:spMkLst>
            <pc:docMk/>
            <pc:sldMk cId="2035622011" sldId="263"/>
            <ac:spMk id="3" creationId="{DB2BFB42-B4DA-FE9B-B5DA-D61666C1A848}"/>
          </ac:spMkLst>
        </pc:spChg>
        <pc:spChg chg="mod">
          <ac:chgData name="Kirk Penn" userId="9df00b80-adef-45c9-98dc-132c675bb3d4" providerId="ADAL" clId="{00C51087-1A57-4B48-B86C-99DF46032432}" dt="2024-05-27T21:06:28.108" v="935" actId="1076"/>
          <ac:spMkLst>
            <pc:docMk/>
            <pc:sldMk cId="2035622011" sldId="263"/>
            <ac:spMk id="4" creationId="{A673E85D-1F1B-AFD5-338F-4951520F7FDE}"/>
          </ac:spMkLst>
        </pc:spChg>
        <pc:spChg chg="mod">
          <ac:chgData name="Kirk Penn" userId="9df00b80-adef-45c9-98dc-132c675bb3d4" providerId="ADAL" clId="{00C51087-1A57-4B48-B86C-99DF46032432}" dt="2024-05-27T21:06:28.108" v="935" actId="1076"/>
          <ac:spMkLst>
            <pc:docMk/>
            <pc:sldMk cId="2035622011" sldId="263"/>
            <ac:spMk id="5" creationId="{34368AFD-FCC1-C444-D388-99D8092DB2FF}"/>
          </ac:spMkLst>
        </pc:spChg>
        <pc:spChg chg="mod">
          <ac:chgData name="Kirk Penn" userId="9df00b80-adef-45c9-98dc-132c675bb3d4" providerId="ADAL" clId="{00C51087-1A57-4B48-B86C-99DF46032432}" dt="2024-05-27T21:06:28.108" v="935" actId="1076"/>
          <ac:spMkLst>
            <pc:docMk/>
            <pc:sldMk cId="2035622011" sldId="263"/>
            <ac:spMk id="6" creationId="{1DAF7E29-2876-990D-2BEE-9D3538AEA1DA}"/>
          </ac:spMkLst>
        </pc:spChg>
        <pc:spChg chg="mod">
          <ac:chgData name="Kirk Penn" userId="9df00b80-adef-45c9-98dc-132c675bb3d4" providerId="ADAL" clId="{00C51087-1A57-4B48-B86C-99DF46032432}" dt="2024-05-27T21:06:28.108" v="935" actId="1076"/>
          <ac:spMkLst>
            <pc:docMk/>
            <pc:sldMk cId="2035622011" sldId="263"/>
            <ac:spMk id="7" creationId="{E478C819-C6AC-847A-4E75-1663B33216B0}"/>
          </ac:spMkLst>
        </pc:spChg>
        <pc:spChg chg="mod">
          <ac:chgData name="Kirk Penn" userId="9df00b80-adef-45c9-98dc-132c675bb3d4" providerId="ADAL" clId="{00C51087-1A57-4B48-B86C-99DF46032432}" dt="2024-05-27T20:49:38.550" v="245" actId="1076"/>
          <ac:spMkLst>
            <pc:docMk/>
            <pc:sldMk cId="2035622011" sldId="263"/>
            <ac:spMk id="8" creationId="{4F15A26C-3EA6-C7F6-6517-7D2BD062B0C2}"/>
          </ac:spMkLst>
        </pc:spChg>
        <pc:spChg chg="mod">
          <ac:chgData name="Kirk Penn" userId="9df00b80-adef-45c9-98dc-132c675bb3d4" providerId="ADAL" clId="{00C51087-1A57-4B48-B86C-99DF46032432}" dt="2024-05-27T21:06:35.427" v="936" actId="1076"/>
          <ac:spMkLst>
            <pc:docMk/>
            <pc:sldMk cId="2035622011" sldId="263"/>
            <ac:spMk id="9" creationId="{26C56036-B097-FFF3-D7C7-E6873BB3D481}"/>
          </ac:spMkLst>
        </pc:spChg>
        <pc:spChg chg="mod">
          <ac:chgData name="Kirk Penn" userId="9df00b80-adef-45c9-98dc-132c675bb3d4" providerId="ADAL" clId="{00C51087-1A57-4B48-B86C-99DF46032432}" dt="2024-05-27T21:06:28.108" v="935" actId="1076"/>
          <ac:spMkLst>
            <pc:docMk/>
            <pc:sldMk cId="2035622011" sldId="263"/>
            <ac:spMk id="10" creationId="{B9E05A3F-AFEC-57E8-A5EA-639DC259DC9B}"/>
          </ac:spMkLst>
        </pc:spChg>
        <pc:spChg chg="add del">
          <ac:chgData name="Kirk Penn" userId="9df00b80-adef-45c9-98dc-132c675bb3d4" providerId="ADAL" clId="{00C51087-1A57-4B48-B86C-99DF46032432}" dt="2024-05-27T06:26:26.974" v="124" actId="478"/>
          <ac:spMkLst>
            <pc:docMk/>
            <pc:sldMk cId="2035622011" sldId="263"/>
            <ac:spMk id="14" creationId="{05A96BC4-1BB7-E91D-D497-9CDB18354D32}"/>
          </ac:spMkLst>
        </pc:spChg>
      </pc:sldChg>
      <pc:sldChg chg="addSp modSp add mod">
        <pc:chgData name="Kirk Penn" userId="9df00b80-adef-45c9-98dc-132c675bb3d4" providerId="ADAL" clId="{00C51087-1A57-4B48-B86C-99DF46032432}" dt="2024-05-27T21:07:25.210" v="961" actId="1036"/>
        <pc:sldMkLst>
          <pc:docMk/>
          <pc:sldMk cId="4184319382" sldId="1739"/>
        </pc:sldMkLst>
        <pc:spChg chg="mod">
          <ac:chgData name="Kirk Penn" userId="9df00b80-adef-45c9-98dc-132c675bb3d4" providerId="ADAL" clId="{00C51087-1A57-4B48-B86C-99DF46032432}" dt="2024-05-27T21:07:25.210" v="961" actId="1036"/>
          <ac:spMkLst>
            <pc:docMk/>
            <pc:sldMk cId="4184319382" sldId="1739"/>
            <ac:spMk id="2" creationId="{3BA5C82D-F38C-603C-E571-1297A478F055}"/>
          </ac:spMkLst>
        </pc:spChg>
        <pc:spChg chg="mod">
          <ac:chgData name="Kirk Penn" userId="9df00b80-adef-45c9-98dc-132c675bb3d4" providerId="ADAL" clId="{00C51087-1A57-4B48-B86C-99DF46032432}" dt="2024-05-27T20:54:36.148" v="453" actId="207"/>
          <ac:spMkLst>
            <pc:docMk/>
            <pc:sldMk cId="4184319382" sldId="1739"/>
            <ac:spMk id="4" creationId="{80CFEFBD-D905-0296-3851-FEDF81C0DEE2}"/>
          </ac:spMkLst>
        </pc:spChg>
        <pc:spChg chg="mod">
          <ac:chgData name="Kirk Penn" userId="9df00b80-adef-45c9-98dc-132c675bb3d4" providerId="ADAL" clId="{00C51087-1A57-4B48-B86C-99DF46032432}" dt="2024-05-27T21:07:12.325" v="946" actId="1036"/>
          <ac:spMkLst>
            <pc:docMk/>
            <pc:sldMk cId="4184319382" sldId="1739"/>
            <ac:spMk id="6" creationId="{3216DA6D-6543-90CE-794A-8A07135990B8}"/>
          </ac:spMkLst>
        </pc:spChg>
        <pc:spChg chg="add mod">
          <ac:chgData name="Kirk Penn" userId="9df00b80-adef-45c9-98dc-132c675bb3d4" providerId="ADAL" clId="{00C51087-1A57-4B48-B86C-99DF46032432}" dt="2024-05-27T06:26:09.637" v="123"/>
          <ac:spMkLst>
            <pc:docMk/>
            <pc:sldMk cId="4184319382" sldId="1739"/>
            <ac:spMk id="8" creationId="{30293BF0-9A71-E930-6733-DA564D8D7A18}"/>
          </ac:spMkLst>
        </pc:spChg>
        <pc:graphicFrameChg chg="mod modGraphic">
          <ac:chgData name="Kirk Penn" userId="9df00b80-adef-45c9-98dc-132c675bb3d4" providerId="ADAL" clId="{00C51087-1A57-4B48-B86C-99DF46032432}" dt="2024-05-27T21:02:23.216" v="688" actId="20577"/>
          <ac:graphicFrameMkLst>
            <pc:docMk/>
            <pc:sldMk cId="4184319382" sldId="1739"/>
            <ac:graphicFrameMk id="3" creationId="{51B19188-2982-7C0A-6883-F99B56F8E08B}"/>
          </ac:graphicFrameMkLst>
        </pc:graphicFrameChg>
        <pc:graphicFrameChg chg="mod modGraphic">
          <ac:chgData name="Kirk Penn" userId="9df00b80-adef-45c9-98dc-132c675bb3d4" providerId="ADAL" clId="{00C51087-1A57-4B48-B86C-99DF46032432}" dt="2024-05-27T21:07:25.210" v="961" actId="1036"/>
          <ac:graphicFrameMkLst>
            <pc:docMk/>
            <pc:sldMk cId="4184319382" sldId="1739"/>
            <ac:graphicFrameMk id="5" creationId="{51DC7F89-3141-32C6-6689-55C058443BE0}"/>
          </ac:graphicFrameMkLst>
        </pc:graphicFrameChg>
        <pc:graphicFrameChg chg="mod modGraphic">
          <ac:chgData name="Kirk Penn" userId="9df00b80-adef-45c9-98dc-132c675bb3d4" providerId="ADAL" clId="{00C51087-1A57-4B48-B86C-99DF46032432}" dt="2024-05-27T21:07:12.325" v="946" actId="1036"/>
          <ac:graphicFrameMkLst>
            <pc:docMk/>
            <pc:sldMk cId="4184319382" sldId="1739"/>
            <ac:graphicFrameMk id="7" creationId="{0BEBBD03-E790-8DEF-757B-39AE9CC32D20}"/>
          </ac:graphicFrameMkLst>
        </pc:graphicFrameChg>
      </pc:sldChg>
      <pc:sldChg chg="addSp delSp modSp add mod">
        <pc:chgData name="Kirk Penn" userId="9df00b80-adef-45c9-98dc-132c675bb3d4" providerId="ADAL" clId="{00C51087-1A57-4B48-B86C-99DF46032432}" dt="2024-05-27T21:03:05.280" v="695" actId="113"/>
        <pc:sldMkLst>
          <pc:docMk/>
          <pc:sldMk cId="4039146003" sldId="1740"/>
        </pc:sldMkLst>
        <pc:spChg chg="mod">
          <ac:chgData name="Kirk Penn" userId="9df00b80-adef-45c9-98dc-132c675bb3d4" providerId="ADAL" clId="{00C51087-1A57-4B48-B86C-99DF46032432}" dt="2024-05-27T20:54:45.236" v="454" actId="207"/>
          <ac:spMkLst>
            <pc:docMk/>
            <pc:sldMk cId="4039146003" sldId="1740"/>
            <ac:spMk id="2" creationId="{3BA5C82D-F38C-603C-E571-1297A478F055}"/>
          </ac:spMkLst>
        </pc:spChg>
        <pc:spChg chg="del">
          <ac:chgData name="Kirk Penn" userId="9df00b80-adef-45c9-98dc-132c675bb3d4" providerId="ADAL" clId="{00C51087-1A57-4B48-B86C-99DF46032432}" dt="2024-05-27T06:23:55.281" v="117" actId="478"/>
          <ac:spMkLst>
            <pc:docMk/>
            <pc:sldMk cId="4039146003" sldId="1740"/>
            <ac:spMk id="4" creationId="{80CFEFBD-D905-0296-3851-FEDF81C0DEE2}"/>
          </ac:spMkLst>
        </pc:spChg>
        <pc:spChg chg="add mod">
          <ac:chgData name="Kirk Penn" userId="9df00b80-adef-45c9-98dc-132c675bb3d4" providerId="ADAL" clId="{00C51087-1A57-4B48-B86C-99DF46032432}" dt="2024-05-27T20:55:01.521" v="457"/>
          <ac:spMkLst>
            <pc:docMk/>
            <pc:sldMk cId="4039146003" sldId="1740"/>
            <ac:spMk id="4" creationId="{8FF6E541-6CE4-804E-30ED-F11827D95292}"/>
          </ac:spMkLst>
        </pc:spChg>
        <pc:spChg chg="add del mod">
          <ac:chgData name="Kirk Penn" userId="9df00b80-adef-45c9-98dc-132c675bb3d4" providerId="ADAL" clId="{00C51087-1A57-4B48-B86C-99DF46032432}" dt="2024-05-27T20:54:59.983" v="456" actId="478"/>
          <ac:spMkLst>
            <pc:docMk/>
            <pc:sldMk cId="4039146003" sldId="1740"/>
            <ac:spMk id="6" creationId="{1FC8669E-4B8F-CC24-6A52-D9C4C7D6FDCB}"/>
          </ac:spMkLst>
        </pc:spChg>
        <pc:spChg chg="add mod">
          <ac:chgData name="Kirk Penn" userId="9df00b80-adef-45c9-98dc-132c675bb3d4" providerId="ADAL" clId="{00C51087-1A57-4B48-B86C-99DF46032432}" dt="2024-05-27T06:26:06.584" v="122"/>
          <ac:spMkLst>
            <pc:docMk/>
            <pc:sldMk cId="4039146003" sldId="1740"/>
            <ac:spMk id="7" creationId="{16C7BEB2-7F6D-25E2-8066-DD6AEBC60999}"/>
          </ac:spMkLst>
        </pc:spChg>
        <pc:graphicFrameChg chg="add del mod">
          <ac:chgData name="Kirk Penn" userId="9df00b80-adef-45c9-98dc-132c675bb3d4" providerId="ADAL" clId="{00C51087-1A57-4B48-B86C-99DF46032432}" dt="2024-05-27T21:02:37.766" v="689" actId="478"/>
          <ac:graphicFrameMkLst>
            <pc:docMk/>
            <pc:sldMk cId="4039146003" sldId="1740"/>
            <ac:graphicFrameMk id="3" creationId="{B289711F-A055-481E-59C3-AA66618B460E}"/>
          </ac:graphicFrameMkLst>
        </pc:graphicFrameChg>
        <pc:graphicFrameChg chg="mod modGraphic">
          <ac:chgData name="Kirk Penn" userId="9df00b80-adef-45c9-98dc-132c675bb3d4" providerId="ADAL" clId="{00C51087-1A57-4B48-B86C-99DF46032432}" dt="2024-05-27T21:03:05.280" v="695" actId="113"/>
          <ac:graphicFrameMkLst>
            <pc:docMk/>
            <pc:sldMk cId="4039146003" sldId="1740"/>
            <ac:graphicFrameMk id="5" creationId="{51DC7F89-3141-32C6-6689-55C058443BE0}"/>
          </ac:graphicFrameMkLst>
        </pc:graphicFrameChg>
        <pc:graphicFrameChg chg="del">
          <ac:chgData name="Kirk Penn" userId="9df00b80-adef-45c9-98dc-132c675bb3d4" providerId="ADAL" clId="{00C51087-1A57-4B48-B86C-99DF46032432}" dt="2024-05-27T06:23:05.389" v="109" actId="478"/>
          <ac:graphicFrameMkLst>
            <pc:docMk/>
            <pc:sldMk cId="4039146003" sldId="1740"/>
            <ac:graphicFrameMk id="8" creationId="{5F56FA55-3400-DF3D-2534-C1D8A5BDA1CA}"/>
          </ac:graphicFrameMkLst>
        </pc:graphicFrameChg>
        <pc:graphicFrameChg chg="add mod">
          <ac:chgData name="Kirk Penn" userId="9df00b80-adef-45c9-98dc-132c675bb3d4" providerId="ADAL" clId="{00C51087-1A57-4B48-B86C-99DF46032432}" dt="2024-05-27T21:02:43.898" v="691" actId="1076"/>
          <ac:graphicFrameMkLst>
            <pc:docMk/>
            <pc:sldMk cId="4039146003" sldId="1740"/>
            <ac:graphicFrameMk id="8" creationId="{AA6DA3BA-73E6-7641-5B98-CC5A6A43C680}"/>
          </ac:graphicFrameMkLst>
        </pc:graphicFrameChg>
      </pc:sldChg>
      <pc:sldChg chg="addSp delSp modSp add mod">
        <pc:chgData name="Kirk Penn" userId="9df00b80-adef-45c9-98dc-132c675bb3d4" providerId="ADAL" clId="{00C51087-1A57-4B48-B86C-99DF46032432}" dt="2024-05-27T21:03:11.300" v="696" actId="113"/>
        <pc:sldMkLst>
          <pc:docMk/>
          <pc:sldMk cId="783821151" sldId="1741"/>
        </pc:sldMkLst>
        <pc:spChg chg="add del mod">
          <ac:chgData name="Kirk Penn" userId="9df00b80-adef-45c9-98dc-132c675bb3d4" providerId="ADAL" clId="{00C51087-1A57-4B48-B86C-99DF46032432}" dt="2024-05-27T20:55:09.362" v="458" actId="478"/>
          <ac:spMkLst>
            <pc:docMk/>
            <pc:sldMk cId="783821151" sldId="1741"/>
            <ac:spMk id="3" creationId="{A2ECCA68-6CF3-6EE1-0F38-3EBE2115CD49}"/>
          </ac:spMkLst>
        </pc:spChg>
        <pc:spChg chg="del">
          <ac:chgData name="Kirk Penn" userId="9df00b80-adef-45c9-98dc-132c675bb3d4" providerId="ADAL" clId="{00C51087-1A57-4B48-B86C-99DF46032432}" dt="2024-05-27T06:24:02.590" v="119" actId="478"/>
          <ac:spMkLst>
            <pc:docMk/>
            <pc:sldMk cId="783821151" sldId="1741"/>
            <ac:spMk id="4" creationId="{80CFEFBD-D905-0296-3851-FEDF81C0DEE2}"/>
          </ac:spMkLst>
        </pc:spChg>
        <pc:spChg chg="add mod">
          <ac:chgData name="Kirk Penn" userId="9df00b80-adef-45c9-98dc-132c675bb3d4" providerId="ADAL" clId="{00C51087-1A57-4B48-B86C-99DF46032432}" dt="2024-05-27T20:55:10.335" v="459"/>
          <ac:spMkLst>
            <pc:docMk/>
            <pc:sldMk cId="783821151" sldId="1741"/>
            <ac:spMk id="4" creationId="{E5C5DA29-D96A-86C5-3C35-1060171177E7}"/>
          </ac:spMkLst>
        </pc:spChg>
        <pc:spChg chg="add mod">
          <ac:chgData name="Kirk Penn" userId="9df00b80-adef-45c9-98dc-132c675bb3d4" providerId="ADAL" clId="{00C51087-1A57-4B48-B86C-99DF46032432}" dt="2024-05-27T06:26:03.128" v="121"/>
          <ac:spMkLst>
            <pc:docMk/>
            <pc:sldMk cId="783821151" sldId="1741"/>
            <ac:spMk id="5" creationId="{554D7AB4-5F2A-E69F-9628-19A6BD53B4DF}"/>
          </ac:spMkLst>
        </pc:spChg>
        <pc:spChg chg="mod">
          <ac:chgData name="Kirk Penn" userId="9df00b80-adef-45c9-98dc-132c675bb3d4" providerId="ADAL" clId="{00C51087-1A57-4B48-B86C-99DF46032432}" dt="2024-05-27T20:55:24.877" v="460" actId="207"/>
          <ac:spMkLst>
            <pc:docMk/>
            <pc:sldMk cId="783821151" sldId="1741"/>
            <ac:spMk id="6" creationId="{3216DA6D-6543-90CE-794A-8A07135990B8}"/>
          </ac:spMkLst>
        </pc:spChg>
        <pc:graphicFrameChg chg="add del mod">
          <ac:chgData name="Kirk Penn" userId="9df00b80-adef-45c9-98dc-132c675bb3d4" providerId="ADAL" clId="{00C51087-1A57-4B48-B86C-99DF46032432}" dt="2024-05-27T21:02:49.406" v="692" actId="478"/>
          <ac:graphicFrameMkLst>
            <pc:docMk/>
            <pc:sldMk cId="783821151" sldId="1741"/>
            <ac:graphicFrameMk id="2" creationId="{10E2184E-F2DC-12FD-B0DE-3E0FF73E456B}"/>
          </ac:graphicFrameMkLst>
        </pc:graphicFrameChg>
        <pc:graphicFrameChg chg="mod modGraphic">
          <ac:chgData name="Kirk Penn" userId="9df00b80-adef-45c9-98dc-132c675bb3d4" providerId="ADAL" clId="{00C51087-1A57-4B48-B86C-99DF46032432}" dt="2024-05-27T21:03:11.300" v="696" actId="113"/>
          <ac:graphicFrameMkLst>
            <pc:docMk/>
            <pc:sldMk cId="783821151" sldId="1741"/>
            <ac:graphicFrameMk id="7" creationId="{0BEBBD03-E790-8DEF-757B-39AE9CC32D20}"/>
          </ac:graphicFrameMkLst>
        </pc:graphicFrameChg>
        <pc:graphicFrameChg chg="del">
          <ac:chgData name="Kirk Penn" userId="9df00b80-adef-45c9-98dc-132c675bb3d4" providerId="ADAL" clId="{00C51087-1A57-4B48-B86C-99DF46032432}" dt="2024-05-27T06:23:20.623" v="112" actId="478"/>
          <ac:graphicFrameMkLst>
            <pc:docMk/>
            <pc:sldMk cId="783821151" sldId="1741"/>
            <ac:graphicFrameMk id="8" creationId="{3087885D-D68A-6A75-570F-E6B168D737B3}"/>
          </ac:graphicFrameMkLst>
        </pc:graphicFrameChg>
        <pc:graphicFrameChg chg="add mod">
          <ac:chgData name="Kirk Penn" userId="9df00b80-adef-45c9-98dc-132c675bb3d4" providerId="ADAL" clId="{00C51087-1A57-4B48-B86C-99DF46032432}" dt="2024-05-27T21:02:55.108" v="694" actId="1076"/>
          <ac:graphicFrameMkLst>
            <pc:docMk/>
            <pc:sldMk cId="783821151" sldId="1741"/>
            <ac:graphicFrameMk id="8" creationId="{AAB145E6-9DD8-08FF-DB28-DBE324CEA26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FF502A-8C69-4546-ADAC-F1885EEF3762}" type="datetimeFigureOut">
              <a:rPr lang="en-AU" smtClean="0"/>
              <a:t>27/05/2024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75BBB-2405-4269-8046-0AB4B4B808AA}" type="slidenum">
              <a:rPr lang="en-AU" smtClean="0"/>
              <a:t>‹#›</a:t>
            </a:fld>
            <a:endParaRPr lang="en-AU"/>
          </a:p>
        </p:txBody>
      </p:sp>
    </p:spTree>
    <p:extLst>
      <p:ext uri="{BB962C8B-B14F-4D97-AF65-F5344CB8AC3E}">
        <p14:creationId xmlns:p14="http://schemas.microsoft.com/office/powerpoint/2010/main" val="1219287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2</a:t>
            </a:fld>
            <a:endParaRPr lang="en-US" dirty="0"/>
          </a:p>
        </p:txBody>
      </p:sp>
    </p:spTree>
    <p:extLst>
      <p:ext uri="{BB962C8B-B14F-4D97-AF65-F5344CB8AC3E}">
        <p14:creationId xmlns:p14="http://schemas.microsoft.com/office/powerpoint/2010/main" val="3500967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3</a:t>
            </a:fld>
            <a:endParaRPr lang="en-US" dirty="0"/>
          </a:p>
        </p:txBody>
      </p:sp>
    </p:spTree>
    <p:extLst>
      <p:ext uri="{BB962C8B-B14F-4D97-AF65-F5344CB8AC3E}">
        <p14:creationId xmlns:p14="http://schemas.microsoft.com/office/powerpoint/2010/main" val="1186509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E7D2F9E-D167-4ED3-83EC-AE46EA34BEC3}" type="slidenum">
              <a:rPr lang="en-US" smtClean="0"/>
              <a:pPr/>
              <a:t>4</a:t>
            </a:fld>
            <a:endParaRPr lang="en-US" dirty="0"/>
          </a:p>
        </p:txBody>
      </p:sp>
    </p:spTree>
    <p:extLst>
      <p:ext uri="{BB962C8B-B14F-4D97-AF65-F5344CB8AC3E}">
        <p14:creationId xmlns:p14="http://schemas.microsoft.com/office/powerpoint/2010/main" val="145196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in Title &amp; Subtitle">
    <p:spTree>
      <p:nvGrpSpPr>
        <p:cNvPr id="1" name=""/>
        <p:cNvGrpSpPr/>
        <p:nvPr/>
      </p:nvGrpSpPr>
      <p:grpSpPr>
        <a:xfrm>
          <a:off x="0" y="0"/>
          <a:ext cx="0" cy="0"/>
          <a:chOff x="0" y="0"/>
          <a:chExt cx="0" cy="0"/>
        </a:xfrm>
      </p:grpSpPr>
      <p:sp>
        <p:nvSpPr>
          <p:cNvPr id="10" name="Text Placeholder 3"/>
          <p:cNvSpPr>
            <a:spLocks noGrp="1"/>
          </p:cNvSpPr>
          <p:nvPr>
            <p:ph type="body" sz="half" idx="2" hasCustomPrompt="1"/>
          </p:nvPr>
        </p:nvSpPr>
        <p:spPr>
          <a:xfrm>
            <a:off x="508000" y="1178427"/>
            <a:ext cx="11157819" cy="231007"/>
          </a:xfrm>
          <a:prstGeom prst="rect">
            <a:avLst/>
          </a:prstGeom>
        </p:spPr>
        <p:txBody>
          <a:bodyPr wrap="none" lIns="0" tIns="0" rIns="0" bIns="0" anchor="ctr">
            <a:noAutofit/>
          </a:bodyPr>
          <a:lstStyle>
            <a:lvl1pPr marL="0" indent="0" algn="l">
              <a:buNone/>
              <a:defRPr sz="1600" b="0" baseline="0">
                <a:solidFill>
                  <a:schemeClr val="bg1">
                    <a:lumMod val="65000"/>
                  </a:schemeClr>
                </a:solidFill>
                <a:latin typeface="Century Gothic"/>
                <a:ea typeface="Century Gothic"/>
                <a:cs typeface="Century Gothic"/>
              </a:defRPr>
            </a:lvl1pPr>
            <a:lvl2pPr marL="609570" indent="0">
              <a:buNone/>
              <a:defRPr sz="1600"/>
            </a:lvl2pPr>
            <a:lvl3pPr marL="1219139" indent="0">
              <a:buNone/>
              <a:defRPr sz="1333"/>
            </a:lvl3pPr>
            <a:lvl4pPr marL="1828709" indent="0">
              <a:buNone/>
              <a:defRPr sz="1200"/>
            </a:lvl4pPr>
            <a:lvl5pPr marL="2438278" indent="0">
              <a:buNone/>
              <a:defRPr sz="1200"/>
            </a:lvl5pPr>
            <a:lvl6pPr marL="3047848" indent="0">
              <a:buNone/>
              <a:defRPr sz="1200"/>
            </a:lvl6pPr>
            <a:lvl7pPr marL="3657417" indent="0">
              <a:buNone/>
              <a:defRPr sz="1200"/>
            </a:lvl7pPr>
            <a:lvl8pPr marL="4266987" indent="0">
              <a:buNone/>
              <a:defRPr sz="1200"/>
            </a:lvl8pPr>
            <a:lvl9pPr marL="4876557" indent="0">
              <a:buNone/>
              <a:defRPr sz="1200"/>
            </a:lvl9pPr>
          </a:lstStyle>
          <a:p>
            <a:pPr lvl="0"/>
            <a:r>
              <a:rPr lang="en-US"/>
              <a:t>CLICK TO EDITE SUBTITLE</a:t>
            </a:r>
          </a:p>
        </p:txBody>
      </p:sp>
      <p:sp>
        <p:nvSpPr>
          <p:cNvPr id="3" name="Title 2"/>
          <p:cNvSpPr>
            <a:spLocks noGrp="1"/>
          </p:cNvSpPr>
          <p:nvPr>
            <p:ph type="title"/>
          </p:nvPr>
        </p:nvSpPr>
        <p:spPr>
          <a:xfrm>
            <a:off x="508000" y="455085"/>
            <a:ext cx="11157819" cy="660511"/>
          </a:xfrm>
          <a:prstGeom prst="rect">
            <a:avLst/>
          </a:prstGeom>
        </p:spPr>
        <p:txBody>
          <a:bodyPr lIns="0" tIns="0" rIns="0" bIns="0" anchor="ctr"/>
          <a:lstStyle>
            <a:lvl1pPr algn="l">
              <a:defRPr sz="4800">
                <a:solidFill>
                  <a:schemeClr val="bg1">
                    <a:lumMod val="50000"/>
                  </a:schemeClr>
                </a:solidFill>
                <a:latin typeface="Century Gothic"/>
                <a:cs typeface="Century Gothic"/>
              </a:defRPr>
            </a:lvl1pPr>
          </a:lstStyle>
          <a:p>
            <a:r>
              <a:rPr lang="en-US"/>
              <a:t>Click to edit Master title style</a:t>
            </a:r>
          </a:p>
        </p:txBody>
      </p:sp>
    </p:spTree>
    <p:extLst>
      <p:ext uri="{BB962C8B-B14F-4D97-AF65-F5344CB8AC3E}">
        <p14:creationId xmlns:p14="http://schemas.microsoft.com/office/powerpoint/2010/main" val="3501685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5/27/2024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5/27/2024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5/27/2024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5/27/2024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5/27/2024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B757EC-5AB4-9AFF-9FD1-2BECF1C84E5E}"/>
              </a:ext>
            </a:extLst>
          </p:cNvPr>
          <p:cNvSpPr txBox="1"/>
          <p:nvPr/>
        </p:nvSpPr>
        <p:spPr>
          <a:xfrm>
            <a:off x="322730" y="259976"/>
            <a:ext cx="3308919" cy="369332"/>
          </a:xfrm>
          <a:prstGeom prst="rect">
            <a:avLst/>
          </a:prstGeom>
          <a:noFill/>
        </p:spPr>
        <p:txBody>
          <a:bodyPr wrap="none" rtlCol="0">
            <a:spAutoFit/>
          </a:bodyPr>
          <a:lstStyle/>
          <a:p>
            <a:r>
              <a:rPr lang="en-AU" b="1" dirty="0">
                <a:latin typeface="Century Gothic" panose="020B0502020202020204" pitchFamily="34" charset="0"/>
              </a:rPr>
              <a:t>➡️ How to use this Template</a:t>
            </a:r>
          </a:p>
        </p:txBody>
      </p:sp>
      <p:sp>
        <p:nvSpPr>
          <p:cNvPr id="3" name="TextBox 2">
            <a:extLst>
              <a:ext uri="{FF2B5EF4-FFF2-40B4-BE49-F238E27FC236}">
                <a16:creationId xmlns:a16="http://schemas.microsoft.com/office/drawing/2014/main" id="{DB2BFB42-B4DA-FE9B-B5DA-D61666C1A848}"/>
              </a:ext>
            </a:extLst>
          </p:cNvPr>
          <p:cNvSpPr txBox="1"/>
          <p:nvPr/>
        </p:nvSpPr>
        <p:spPr>
          <a:xfrm>
            <a:off x="322730" y="700340"/>
            <a:ext cx="11399878" cy="3662541"/>
          </a:xfrm>
          <a:prstGeom prst="rect">
            <a:avLst/>
          </a:prstGeom>
          <a:noFill/>
        </p:spPr>
        <p:txBody>
          <a:bodyPr wrap="square" rtlCol="0">
            <a:spAutoFit/>
          </a:bodyPr>
          <a:lstStyle/>
          <a:p>
            <a:pPr algn="l"/>
            <a:r>
              <a:rPr lang="en-GB" sz="1400" b="0" i="0" dirty="0">
                <a:solidFill>
                  <a:srgbClr val="0D0D0D"/>
                </a:solidFill>
                <a:effectLst/>
                <a:highlight>
                  <a:srgbClr val="FFFFFF"/>
                </a:highlight>
                <a:latin typeface="Century Gothic" panose="020B0502020202020204" pitchFamily="34" charset="0"/>
              </a:rPr>
              <a:t>The </a:t>
            </a:r>
            <a:r>
              <a:rPr lang="en-GB" sz="1400" b="1" i="0" dirty="0">
                <a:solidFill>
                  <a:srgbClr val="0D0D0D"/>
                </a:solidFill>
                <a:effectLst/>
                <a:highlight>
                  <a:srgbClr val="FFFFFF"/>
                </a:highlight>
                <a:latin typeface="Century Gothic" panose="020B0502020202020204" pitchFamily="34" charset="0"/>
              </a:rPr>
              <a:t>Problem Management Retrospective Measure and Review Template</a:t>
            </a:r>
            <a:r>
              <a:rPr lang="en-GB" sz="1400" b="0" i="0" dirty="0">
                <a:solidFill>
                  <a:srgbClr val="0D0D0D"/>
                </a:solidFill>
                <a:effectLst/>
                <a:highlight>
                  <a:srgbClr val="FFFFFF"/>
                </a:highlight>
                <a:latin typeface="Century Gothic" panose="020B0502020202020204" pitchFamily="34" charset="0"/>
              </a:rPr>
              <a:t> is designed to facilitate a thorough analysis and evaluation of your organisation's Problem Management activities. This template helps you reflect on past performance by addressing key retrospective questions such as: </a:t>
            </a:r>
            <a:r>
              <a:rPr lang="en-GB" sz="1400" b="1" i="0" dirty="0">
                <a:solidFill>
                  <a:srgbClr val="0D0D0D"/>
                </a:solidFill>
                <a:effectLst/>
                <a:highlight>
                  <a:srgbClr val="FFFFFF"/>
                </a:highlight>
                <a:latin typeface="Century Gothic" panose="020B0502020202020204" pitchFamily="34" charset="0"/>
              </a:rPr>
              <a:t>What went well? What didn't go so well? What did we learn? What are we still puzzled about?</a:t>
            </a:r>
          </a:p>
          <a:p>
            <a:pPr algn="l"/>
            <a:endParaRPr lang="en-GB" sz="1400" b="0" i="0" dirty="0">
              <a:solidFill>
                <a:srgbClr val="0D0D0D"/>
              </a:solidFill>
              <a:effectLst/>
              <a:highlight>
                <a:srgbClr val="FFFFFF"/>
              </a:highlight>
              <a:latin typeface="Century Gothic" panose="020B0502020202020204" pitchFamily="34" charset="0"/>
            </a:endParaRPr>
          </a:p>
          <a:p>
            <a:pPr algn="l"/>
            <a:r>
              <a:rPr lang="en-GB" sz="1400" b="0" i="0" dirty="0">
                <a:solidFill>
                  <a:srgbClr val="0D0D0D"/>
                </a:solidFill>
                <a:effectLst/>
                <a:highlight>
                  <a:srgbClr val="FFFFFF"/>
                </a:highlight>
                <a:latin typeface="Century Gothic" panose="020B0502020202020204" pitchFamily="34" charset="0"/>
              </a:rPr>
              <a:t>By systematically reviewing these aspects, you can measure the effectiveness of problem resolution strategies and identify areas for improvement. This template enables continuous improvement and supports the development of more effective Problem Management practices. Use this tool to ensure that your Problem Management process evolves in line with organisational goals and industry best practices.</a:t>
            </a:r>
          </a:p>
          <a:p>
            <a:endParaRPr lang="en-AU" sz="1400" dirty="0">
              <a:latin typeface="Century Gothic" panose="020B0502020202020204" pitchFamily="34" charset="0"/>
            </a:endParaRPr>
          </a:p>
          <a:p>
            <a:r>
              <a:rPr lang="en-AU" b="1" u="sng" dirty="0">
                <a:latin typeface="Century Gothic" panose="020B0502020202020204" pitchFamily="34" charset="0"/>
              </a:rPr>
              <a:t>Instructions:</a:t>
            </a:r>
            <a:r>
              <a:rPr lang="en-AU" b="1" dirty="0">
                <a:latin typeface="Century Gothic" panose="020B0502020202020204" pitchFamily="34" charset="0"/>
              </a:rPr>
              <a:t> </a:t>
            </a:r>
            <a:r>
              <a:rPr lang="en-AU" sz="1400" dirty="0">
                <a:latin typeface="Century Gothic" panose="020B0502020202020204" pitchFamily="34" charset="0"/>
              </a:rPr>
              <a:t>Facilitate a Problem Management Retrospective session with project members, contributors and stakeholders and ask each question within the template.</a:t>
            </a:r>
            <a:r>
              <a:rPr lang="en-AU" b="1" dirty="0">
                <a:latin typeface="Century Gothic" panose="020B0502020202020204" pitchFamily="34" charset="0"/>
              </a:rPr>
              <a:t> </a:t>
            </a:r>
            <a:r>
              <a:rPr lang="en-AU" sz="1400" dirty="0">
                <a:latin typeface="Century Gothic" panose="020B0502020202020204" pitchFamily="34" charset="0"/>
              </a:rPr>
              <a:t>Update each section of the Problem Management Retrospective Measure and Review to your specific needs.  It’s important to ensure the Problem Management Retrospective Measure and Review:</a:t>
            </a:r>
          </a:p>
          <a:p>
            <a:pPr marL="285750" indent="-285750">
              <a:buFont typeface="Wingdings" panose="05000000000000000000" pitchFamily="2" charset="2"/>
              <a:buChar char="§"/>
            </a:pPr>
            <a:r>
              <a:rPr lang="en-AU" sz="1400" dirty="0">
                <a:latin typeface="Century Gothic" panose="020B0502020202020204" pitchFamily="34" charset="0"/>
              </a:rPr>
              <a:t>is ‘fit for purpose’ for your organisation. </a:t>
            </a:r>
          </a:p>
          <a:p>
            <a:pPr marL="285750" indent="-285750">
              <a:buFont typeface="Wingdings" panose="05000000000000000000" pitchFamily="2" charset="2"/>
              <a:buChar char="§"/>
            </a:pPr>
            <a:r>
              <a:rPr lang="en-AU" sz="1400" dirty="0">
                <a:latin typeface="Century Gothic" panose="020B0502020202020204" pitchFamily="34" charset="0"/>
              </a:rPr>
              <a:t>resonates with your sponsors and teams. </a:t>
            </a:r>
          </a:p>
          <a:p>
            <a:pPr marL="285750" indent="-285750">
              <a:buFont typeface="Wingdings" panose="05000000000000000000" pitchFamily="2" charset="2"/>
              <a:buChar char="§"/>
            </a:pPr>
            <a:r>
              <a:rPr lang="en-AU" sz="1400" dirty="0">
                <a:latin typeface="Century Gothic" panose="020B0502020202020204" pitchFamily="34" charset="0"/>
              </a:rPr>
              <a:t>Provide insights , learnings and highlights further support for your Problem Management uplift Initiative.</a:t>
            </a:r>
          </a:p>
        </p:txBody>
      </p:sp>
      <p:sp>
        <p:nvSpPr>
          <p:cNvPr id="4" name="Rectangle 3">
            <a:extLst>
              <a:ext uri="{FF2B5EF4-FFF2-40B4-BE49-F238E27FC236}">
                <a16:creationId xmlns:a16="http://schemas.microsoft.com/office/drawing/2014/main" id="{A673E85D-1F1B-AFD5-338F-4951520F7FDE}"/>
              </a:ext>
            </a:extLst>
          </p:cNvPr>
          <p:cNvSpPr/>
          <p:nvPr/>
        </p:nvSpPr>
        <p:spPr>
          <a:xfrm>
            <a:off x="580297" y="4435388"/>
            <a:ext cx="180000" cy="1800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AU"/>
          </a:p>
        </p:txBody>
      </p:sp>
      <p:sp>
        <p:nvSpPr>
          <p:cNvPr id="5" name="TextBox 4">
            <a:extLst>
              <a:ext uri="{FF2B5EF4-FFF2-40B4-BE49-F238E27FC236}">
                <a16:creationId xmlns:a16="http://schemas.microsoft.com/office/drawing/2014/main" id="{34368AFD-FCC1-C444-D388-99D8092DB2FF}"/>
              </a:ext>
            </a:extLst>
          </p:cNvPr>
          <p:cNvSpPr txBox="1"/>
          <p:nvPr/>
        </p:nvSpPr>
        <p:spPr>
          <a:xfrm>
            <a:off x="760297" y="5299925"/>
            <a:ext cx="11082528" cy="523220"/>
          </a:xfrm>
          <a:prstGeom prst="rect">
            <a:avLst/>
          </a:prstGeom>
          <a:noFill/>
        </p:spPr>
        <p:txBody>
          <a:bodyPr wrap="square" rtlCol="0">
            <a:spAutoFit/>
          </a:bodyPr>
          <a:lstStyle/>
          <a:p>
            <a:r>
              <a:rPr lang="en-AU" sz="1400" b="1" dirty="0">
                <a:solidFill>
                  <a:srgbClr val="FF0000"/>
                </a:solidFill>
                <a:latin typeface="Century Gothic" panose="020B0502020202020204" pitchFamily="34" charset="0"/>
              </a:rPr>
              <a:t>Text in red provides you with optional inclusions, these can be updated/modified to meet </a:t>
            </a:r>
            <a:r>
              <a:rPr lang="en-AU" sz="1400" b="1" u="sng" dirty="0">
                <a:solidFill>
                  <a:srgbClr val="FF0000"/>
                </a:solidFill>
                <a:latin typeface="Century Gothic" panose="020B0502020202020204" pitchFamily="34" charset="0"/>
              </a:rPr>
              <a:t>your</a:t>
            </a:r>
            <a:r>
              <a:rPr lang="en-AU" sz="1400" b="1" dirty="0">
                <a:solidFill>
                  <a:srgbClr val="FF0000"/>
                </a:solidFill>
                <a:latin typeface="Century Gothic" panose="020B0502020202020204" pitchFamily="34" charset="0"/>
              </a:rPr>
              <a:t> specific Problem Management Strategy requirements.  </a:t>
            </a:r>
          </a:p>
        </p:txBody>
      </p:sp>
      <p:sp>
        <p:nvSpPr>
          <p:cNvPr id="6" name="TextBox 5">
            <a:extLst>
              <a:ext uri="{FF2B5EF4-FFF2-40B4-BE49-F238E27FC236}">
                <a16:creationId xmlns:a16="http://schemas.microsoft.com/office/drawing/2014/main" id="{1DAF7E29-2876-990D-2BEE-9D3538AEA1DA}"/>
              </a:ext>
            </a:extLst>
          </p:cNvPr>
          <p:cNvSpPr txBox="1"/>
          <p:nvPr/>
        </p:nvSpPr>
        <p:spPr>
          <a:xfrm>
            <a:off x="760297" y="4839941"/>
            <a:ext cx="9238426" cy="307777"/>
          </a:xfrm>
          <a:prstGeom prst="rect">
            <a:avLst/>
          </a:prstGeom>
          <a:noFill/>
        </p:spPr>
        <p:txBody>
          <a:bodyPr wrap="none" rtlCol="0">
            <a:spAutoFit/>
          </a:bodyPr>
          <a:lstStyle/>
          <a:p>
            <a:r>
              <a:rPr lang="en-AU" sz="1400" b="1" dirty="0">
                <a:solidFill>
                  <a:schemeClr val="tx2">
                    <a:lumMod val="50000"/>
                    <a:lumOff val="50000"/>
                  </a:schemeClr>
                </a:solidFill>
                <a:latin typeface="Century Gothic" panose="020B0502020202020204" pitchFamily="34" charset="0"/>
              </a:rPr>
              <a:t>Text and boxes in blue outlines where to include content specific to </a:t>
            </a:r>
            <a:r>
              <a:rPr lang="en-AU" sz="1400" b="1" u="sng" dirty="0">
                <a:solidFill>
                  <a:schemeClr val="tx2">
                    <a:lumMod val="50000"/>
                    <a:lumOff val="50000"/>
                  </a:schemeClr>
                </a:solidFill>
                <a:latin typeface="Century Gothic" panose="020B0502020202020204" pitchFamily="34" charset="0"/>
              </a:rPr>
              <a:t>your</a:t>
            </a:r>
            <a:r>
              <a:rPr lang="en-AU" sz="1400" b="1" dirty="0">
                <a:solidFill>
                  <a:schemeClr val="tx2">
                    <a:lumMod val="50000"/>
                    <a:lumOff val="50000"/>
                  </a:schemeClr>
                </a:solidFill>
                <a:latin typeface="Century Gothic" panose="020B0502020202020204" pitchFamily="34" charset="0"/>
              </a:rPr>
              <a:t> Problem Management Strategy</a:t>
            </a:r>
          </a:p>
        </p:txBody>
      </p:sp>
      <p:sp>
        <p:nvSpPr>
          <p:cNvPr id="7" name="TextBox 6">
            <a:extLst>
              <a:ext uri="{FF2B5EF4-FFF2-40B4-BE49-F238E27FC236}">
                <a16:creationId xmlns:a16="http://schemas.microsoft.com/office/drawing/2014/main" id="{E478C819-C6AC-847A-4E75-1663B33216B0}"/>
              </a:ext>
            </a:extLst>
          </p:cNvPr>
          <p:cNvSpPr txBox="1"/>
          <p:nvPr/>
        </p:nvSpPr>
        <p:spPr>
          <a:xfrm>
            <a:off x="760297" y="4371300"/>
            <a:ext cx="7887096" cy="307777"/>
          </a:xfrm>
          <a:prstGeom prst="rect">
            <a:avLst/>
          </a:prstGeom>
          <a:noFill/>
        </p:spPr>
        <p:txBody>
          <a:bodyPr wrap="none" rtlCol="0">
            <a:spAutoFit/>
          </a:bodyPr>
          <a:lstStyle/>
          <a:p>
            <a:r>
              <a:rPr lang="en-AU" sz="1400" b="1" dirty="0">
                <a:latin typeface="Century Gothic" panose="020B0502020202020204" pitchFamily="34" charset="0"/>
              </a:rPr>
              <a:t>Text in black provides the overall content structure to the Problem Management Strategy</a:t>
            </a:r>
          </a:p>
        </p:txBody>
      </p:sp>
      <p:sp>
        <p:nvSpPr>
          <p:cNvPr id="8" name="TextBox 7">
            <a:extLst>
              <a:ext uri="{FF2B5EF4-FFF2-40B4-BE49-F238E27FC236}">
                <a16:creationId xmlns:a16="http://schemas.microsoft.com/office/drawing/2014/main" id="{4F15A26C-3EA6-C7F6-6517-7D2BD062B0C2}"/>
              </a:ext>
            </a:extLst>
          </p:cNvPr>
          <p:cNvSpPr txBox="1"/>
          <p:nvPr/>
        </p:nvSpPr>
        <p:spPr>
          <a:xfrm>
            <a:off x="16226" y="6091023"/>
            <a:ext cx="12175774" cy="276999"/>
          </a:xfrm>
          <a:prstGeom prst="rect">
            <a:avLst/>
          </a:prstGeom>
          <a:noFill/>
        </p:spPr>
        <p:txBody>
          <a:bodyPr wrap="square" rtlCol="0">
            <a:spAutoFit/>
          </a:bodyPr>
          <a:lstStyle/>
          <a:p>
            <a:r>
              <a:rPr lang="en-AU" sz="1200" i="1" dirty="0">
                <a:latin typeface="Century Gothic" panose="020B0502020202020204" pitchFamily="34" charset="0"/>
              </a:rPr>
              <a:t>*Important note: Remove this slide from your final version before presenting and sharing the Problem Management Retrospective Measure and Review Template</a:t>
            </a:r>
          </a:p>
        </p:txBody>
      </p:sp>
      <p:sp>
        <p:nvSpPr>
          <p:cNvPr id="9" name="Rectangle 8">
            <a:extLst>
              <a:ext uri="{FF2B5EF4-FFF2-40B4-BE49-F238E27FC236}">
                <a16:creationId xmlns:a16="http://schemas.microsoft.com/office/drawing/2014/main" id="{26C56036-B097-FFF3-D7C7-E6873BB3D481}"/>
              </a:ext>
            </a:extLst>
          </p:cNvPr>
          <p:cNvSpPr/>
          <p:nvPr/>
        </p:nvSpPr>
        <p:spPr>
          <a:xfrm>
            <a:off x="580297" y="4887835"/>
            <a:ext cx="180000" cy="180000"/>
          </a:xfrm>
          <a:prstGeom prst="rect">
            <a:avLst/>
          </a:prstGeom>
          <a:solidFill>
            <a:schemeClr val="tx2">
              <a:lumMod val="50000"/>
              <a:lumOff val="50000"/>
            </a:schemeClr>
          </a:solidFill>
          <a:ln>
            <a:solidFill>
              <a:schemeClr val="tx2">
                <a:lumMod val="50000"/>
                <a:lumOff val="50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AU"/>
          </a:p>
        </p:txBody>
      </p:sp>
      <p:sp>
        <p:nvSpPr>
          <p:cNvPr id="10" name="Rectangle 9">
            <a:extLst>
              <a:ext uri="{FF2B5EF4-FFF2-40B4-BE49-F238E27FC236}">
                <a16:creationId xmlns:a16="http://schemas.microsoft.com/office/drawing/2014/main" id="{B9E05A3F-AFEC-57E8-A5EA-639DC259DC9B}"/>
              </a:ext>
            </a:extLst>
          </p:cNvPr>
          <p:cNvSpPr/>
          <p:nvPr/>
        </p:nvSpPr>
        <p:spPr>
          <a:xfrm>
            <a:off x="580297" y="5384031"/>
            <a:ext cx="180000" cy="180000"/>
          </a:xfrm>
          <a:prstGeom prst="rect">
            <a:avLst/>
          </a:prstGeom>
          <a:solidFill>
            <a:srgbClr val="FF0000"/>
          </a:solidFill>
          <a:ln>
            <a:solidFill>
              <a:srgbClr val="FF0000"/>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AU"/>
          </a:p>
        </p:txBody>
      </p:sp>
      <p:sp>
        <p:nvSpPr>
          <p:cNvPr id="11" name="Rectangle: Rounded Corners 10">
            <a:extLst>
              <a:ext uri="{FF2B5EF4-FFF2-40B4-BE49-F238E27FC236}">
                <a16:creationId xmlns:a16="http://schemas.microsoft.com/office/drawing/2014/main" id="{90FE6C30-A064-003C-F176-9ECAFBAAE9E4}"/>
              </a:ext>
            </a:extLst>
          </p:cNvPr>
          <p:cNvSpPr/>
          <p:nvPr/>
        </p:nvSpPr>
        <p:spPr>
          <a:xfrm>
            <a:off x="210312" y="2825496"/>
            <a:ext cx="11658958" cy="3085350"/>
          </a:xfrm>
          <a:prstGeom prst="round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D585A585-6506-CBE3-F591-229996E93A99}"/>
              </a:ext>
            </a:extLst>
          </p:cNvPr>
          <p:cNvSpPr txBox="1"/>
          <p:nvPr/>
        </p:nvSpPr>
        <p:spPr>
          <a:xfrm>
            <a:off x="-71716" y="6598024"/>
            <a:ext cx="12505764" cy="207749"/>
          </a:xfrm>
          <a:prstGeom prst="rect">
            <a:avLst/>
          </a:prstGeom>
          <a:noFill/>
        </p:spPr>
        <p:txBody>
          <a:bodyPr wrap="square">
            <a:spAutoFit/>
          </a:bodyPr>
          <a:lstStyle/>
          <a:p>
            <a:pPr fontAlgn="base"/>
            <a:r>
              <a:rPr lang="en-AU" sz="740" dirty="0">
                <a:solidFill>
                  <a:srgbClr val="000000"/>
                </a:solidFill>
                <a:effectLst/>
                <a:latin typeface="Century Gothic" panose="020B0502020202020204" pitchFamily="34" charset="0"/>
                <a:ea typeface="Times New Roman" panose="02020603050405020304" pitchFamily="18" charset="0"/>
              </a:rPr>
              <a:t> </a:t>
            </a:r>
            <a:r>
              <a:rPr lang="en-AU" sz="740" dirty="0">
                <a:solidFill>
                  <a:srgbClr val="000000"/>
                </a:solidFill>
                <a:latin typeface="Century Gothic" panose="020B0502020202020204" pitchFamily="34" charset="0"/>
                <a:ea typeface="Times New Roman" panose="02020603050405020304" pitchFamily="18" charset="0"/>
              </a:rPr>
              <a:t>This template has been provided for use to the purchaser of the SMS Problem Management Uplift program. </a:t>
            </a:r>
            <a:r>
              <a:rPr lang="en-AU" sz="740" kern="100" dirty="0">
                <a:effectLst/>
                <a:latin typeface="Century Gothic" panose="020B0502020202020204" pitchFamily="34" charset="0"/>
                <a:ea typeface="Century Gothic" panose="020B0502020202020204" pitchFamily="34" charset="0"/>
                <a:cs typeface="Arial" panose="020B0604020202020204" pitchFamily="34" charset="0"/>
              </a:rPr>
              <a:t>©</a:t>
            </a:r>
            <a:r>
              <a:rPr lang="en-AU" sz="740" dirty="0">
                <a:solidFill>
                  <a:srgbClr val="000000"/>
                </a:solidFill>
                <a:latin typeface="Century Gothic" panose="020B0502020202020204" pitchFamily="34" charset="0"/>
                <a:ea typeface="Times New Roman" panose="02020603050405020304" pitchFamily="18" charset="0"/>
              </a:rPr>
              <a:t>SMS </a:t>
            </a:r>
            <a:r>
              <a:rPr lang="en-AU" sz="740" dirty="0">
                <a:solidFill>
                  <a:srgbClr val="000000"/>
                </a:solidFill>
                <a:effectLst/>
                <a:latin typeface="Century Gothic" panose="020B0502020202020204" pitchFamily="34" charset="0"/>
                <a:ea typeface="Times New Roman" panose="02020603050405020304" pitchFamily="18" charset="0"/>
              </a:rPr>
              <a:t>2024 Service Management Specialists PTY LTD, this material </a:t>
            </a:r>
            <a:r>
              <a:rPr lang="en-AU" sz="740" dirty="0">
                <a:solidFill>
                  <a:srgbClr val="000000"/>
                </a:solidFill>
                <a:latin typeface="Century Gothic" panose="020B0502020202020204" pitchFamily="34" charset="0"/>
                <a:ea typeface="Times New Roman" panose="02020603050405020304" pitchFamily="18" charset="0"/>
              </a:rPr>
              <a:t>cannot </a:t>
            </a:r>
            <a:r>
              <a:rPr lang="en-AU" sz="740" dirty="0">
                <a:solidFill>
                  <a:srgbClr val="000000"/>
                </a:solidFill>
                <a:effectLst/>
                <a:latin typeface="Century Gothic" panose="020B0502020202020204" pitchFamily="34" charset="0"/>
                <a:ea typeface="Times New Roman" panose="02020603050405020304" pitchFamily="18" charset="0"/>
              </a:rPr>
              <a:t>be reproduced without authorisation from Service Management Specialists PTY Ltd.</a:t>
            </a:r>
            <a:endParaRPr lang="en-US" sz="740" dirty="0">
              <a:effectLst/>
              <a:latin typeface="Century Gothic" panose="020B0502020202020204" pitchFamily="34" charset="0"/>
              <a:ea typeface="Times New Roman" panose="02020603050405020304" pitchFamily="18" charset="0"/>
            </a:endParaRPr>
          </a:p>
        </p:txBody>
      </p:sp>
    </p:spTree>
    <p:extLst>
      <p:ext uri="{BB962C8B-B14F-4D97-AF65-F5344CB8AC3E}">
        <p14:creationId xmlns:p14="http://schemas.microsoft.com/office/powerpoint/2010/main" val="2035622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51B19188-2982-7C0A-6883-F99B56F8E08B}"/>
              </a:ext>
            </a:extLst>
          </p:cNvPr>
          <p:cNvGraphicFramePr>
            <a:graphicFrameLocks noGrp="1"/>
          </p:cNvGraphicFramePr>
          <p:nvPr>
            <p:extLst>
              <p:ext uri="{D42A27DB-BD31-4B8C-83A1-F6EECF244321}">
                <p14:modId xmlns:p14="http://schemas.microsoft.com/office/powerpoint/2010/main" val="3435262320"/>
              </p:ext>
            </p:extLst>
          </p:nvPr>
        </p:nvGraphicFramePr>
        <p:xfrm>
          <a:off x="487368" y="409811"/>
          <a:ext cx="11184633" cy="1513898"/>
        </p:xfrm>
        <a:graphic>
          <a:graphicData uri="http://schemas.openxmlformats.org/drawingml/2006/table">
            <a:tbl>
              <a:tblPr firstRow="1" bandRow="1">
                <a:tableStyleId>{BC89EF96-8CEA-46FF-86C4-4CE0E7609802}</a:tableStyleId>
              </a:tblPr>
              <a:tblGrid>
                <a:gridCol w="2772779">
                  <a:extLst>
                    <a:ext uri="{9D8B030D-6E8A-4147-A177-3AD203B41FA5}">
                      <a16:colId xmlns:a16="http://schemas.microsoft.com/office/drawing/2014/main" val="1707003110"/>
                    </a:ext>
                  </a:extLst>
                </a:gridCol>
                <a:gridCol w="2819536">
                  <a:extLst>
                    <a:ext uri="{9D8B030D-6E8A-4147-A177-3AD203B41FA5}">
                      <a16:colId xmlns:a16="http://schemas.microsoft.com/office/drawing/2014/main" val="592659070"/>
                    </a:ext>
                  </a:extLst>
                </a:gridCol>
                <a:gridCol w="2796159">
                  <a:extLst>
                    <a:ext uri="{9D8B030D-6E8A-4147-A177-3AD203B41FA5}">
                      <a16:colId xmlns:a16="http://schemas.microsoft.com/office/drawing/2014/main" val="4174011166"/>
                    </a:ext>
                  </a:extLst>
                </a:gridCol>
                <a:gridCol w="2796159">
                  <a:extLst>
                    <a:ext uri="{9D8B030D-6E8A-4147-A177-3AD203B41FA5}">
                      <a16:colId xmlns:a16="http://schemas.microsoft.com/office/drawing/2014/main" val="2601969227"/>
                    </a:ext>
                  </a:extLst>
                </a:gridCol>
              </a:tblGrid>
              <a:tr h="490249">
                <a:tc>
                  <a:txBody>
                    <a:bodyPr/>
                    <a:lstStyle/>
                    <a:p>
                      <a:pPr algn="l"/>
                      <a:r>
                        <a:rPr lang="en-US" sz="1300" b="1" dirty="0">
                          <a:latin typeface="Century Gothic" panose="020B0502020202020204" pitchFamily="34" charset="0"/>
                          <a:cs typeface="Futura Medium" panose="020B0602020204020303" pitchFamily="34" charset="-79"/>
                        </a:rPr>
                        <a:t>Date of Report</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the date of the report&gt;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tc>
                  <a:txBody>
                    <a:bodyPr/>
                    <a:lstStyle/>
                    <a:p>
                      <a:pPr algn="l"/>
                      <a:r>
                        <a:rPr lang="en-US" sz="1300" b="1" dirty="0">
                          <a:latin typeface="Century Gothic" panose="020B0502020202020204" pitchFamily="34" charset="0"/>
                          <a:cs typeface="Futura Medium" panose="020B0602020204020303" pitchFamily="34" charset="-79"/>
                        </a:rPr>
                        <a:t>Project Leader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the project leader&gt;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extLst>
                  <a:ext uri="{0D108BD9-81ED-4DB2-BD59-A6C34878D82A}">
                    <a16:rowId xmlns:a16="http://schemas.microsoft.com/office/drawing/2014/main" val="2550306157"/>
                  </a:ext>
                </a:extLst>
              </a:tr>
              <a:tr h="490249">
                <a:tc>
                  <a:txBody>
                    <a:bodyPr/>
                    <a:lstStyle/>
                    <a:p>
                      <a:pPr algn="l"/>
                      <a:r>
                        <a:rPr lang="en-US" sz="1300" b="1" dirty="0">
                          <a:latin typeface="Century Gothic" panose="020B0502020202020204" pitchFamily="34" charset="0"/>
                        </a:rPr>
                        <a:t>Report Author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Report Author&gt;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tc>
                  <a:txBody>
                    <a:bodyPr/>
                    <a:lstStyle/>
                    <a:p>
                      <a:pPr algn="l"/>
                      <a:r>
                        <a:rPr lang="en-US" sz="1300" b="1">
                          <a:latin typeface="Century Gothic" panose="020B0502020202020204" pitchFamily="34" charset="0"/>
                        </a:rPr>
                        <a:t>Project Sponsor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project Sponsor(s)&gt;</a:t>
                      </a:r>
                      <a:r>
                        <a:rPr lang="en-AU" sz="1400" b="0" dirty="0">
                          <a:latin typeface="Century Gothic"/>
                        </a:rPr>
                        <a:t> </a:t>
                      </a:r>
                      <a:endParaRPr lang="en-AU" sz="1400" b="0" u="none" kern="1200" dirty="0">
                        <a:solidFill>
                          <a:schemeClr val="tx1"/>
                        </a:solidFill>
                        <a:latin typeface="Century Gothic"/>
                        <a:ea typeface="+mn-ea"/>
                        <a:cs typeface="Futura Medium"/>
                      </a:endParaRPr>
                    </a:p>
                    <a:p>
                      <a:pPr algn="l"/>
                      <a:endParaRPr lang="en-US" sz="1300" b="0" dirty="0">
                        <a:latin typeface="Century Gothic" panose="020B0502020202020204" pitchFamily="34" charset="0"/>
                      </a:endParaRPr>
                    </a:p>
                  </a:txBody>
                  <a:tcPr marL="121920" marR="121920" marT="60960" marB="60960" anchor="ctr"/>
                </a:tc>
                <a:extLst>
                  <a:ext uri="{0D108BD9-81ED-4DB2-BD59-A6C34878D82A}">
                    <a16:rowId xmlns:a16="http://schemas.microsoft.com/office/drawing/2014/main" val="486723455"/>
                  </a:ext>
                </a:extLst>
              </a:tr>
              <a:tr h="490249">
                <a:tc>
                  <a:txBody>
                    <a:bodyPr/>
                    <a:lstStyle/>
                    <a:p>
                      <a:pPr algn="l"/>
                      <a:r>
                        <a:rPr lang="en-US" sz="1300" b="1" dirty="0">
                          <a:latin typeface="Century Gothic" panose="020B0502020202020204" pitchFamily="34" charset="0"/>
                        </a:rPr>
                        <a:t>Retrospective Attendees</a:t>
                      </a:r>
                    </a:p>
                  </a:txBody>
                  <a:tcPr marL="121920" marR="121920" marT="60960" marB="60960" anchor="ctr"/>
                </a:tc>
                <a:tc gridSpan="3">
                  <a:txBody>
                    <a:bodyPr/>
                    <a:lstStyle/>
                    <a:p>
                      <a:pPr algn="l"/>
                      <a:r>
                        <a:rPr lang="en-AU" sz="1200" b="0" dirty="0">
                          <a:solidFill>
                            <a:schemeClr val="accent1">
                              <a:lumMod val="60000"/>
                              <a:lumOff val="40000"/>
                            </a:schemeClr>
                          </a:solidFill>
                          <a:latin typeface="Century Gothic"/>
                        </a:rPr>
                        <a:t>&lt; Insert project retrospective attendees, who attended the retrospective session&gt;</a:t>
                      </a:r>
                      <a:endParaRPr lang="en-US" sz="1200" b="0" dirty="0">
                        <a:latin typeface="Century Gothic" panose="020B0502020202020204" pitchFamily="34" charset="0"/>
                      </a:endParaRPr>
                    </a:p>
                  </a:txBody>
                  <a:tcPr marL="121920" marR="121920" marT="60960" marB="60960" anchor="ctr"/>
                </a:tc>
                <a:tc hMerge="1">
                  <a:txBody>
                    <a:bodyPr/>
                    <a:lstStyle/>
                    <a:p>
                      <a:pPr algn="l"/>
                      <a:endParaRPr lang="en-US" sz="1000" b="1" dirty="0">
                        <a:latin typeface="Century Gothic" panose="020B0502020202020204" pitchFamily="34" charset="0"/>
                      </a:endParaRPr>
                    </a:p>
                  </a:txBody>
                  <a:tcPr anchor="ctr"/>
                </a:tc>
                <a:tc hMerge="1">
                  <a:txBody>
                    <a:bodyPr/>
                    <a:lstStyle/>
                    <a:p>
                      <a:pPr algn="l"/>
                      <a:endParaRPr lang="en-US" sz="1000" b="0" dirty="0">
                        <a:latin typeface="Century Gothic" panose="020B0502020202020204" pitchFamily="34" charset="0"/>
                      </a:endParaRPr>
                    </a:p>
                  </a:txBody>
                  <a:tcPr anchor="ctr"/>
                </a:tc>
                <a:extLst>
                  <a:ext uri="{0D108BD9-81ED-4DB2-BD59-A6C34878D82A}">
                    <a16:rowId xmlns:a16="http://schemas.microsoft.com/office/drawing/2014/main" val="340960052"/>
                  </a:ext>
                </a:extLst>
              </a:tr>
            </a:tbl>
          </a:graphicData>
        </a:graphic>
      </p:graphicFrame>
      <p:sp>
        <p:nvSpPr>
          <p:cNvPr id="4" name="Inhaltsplatzhalter 4">
            <a:extLst>
              <a:ext uri="{FF2B5EF4-FFF2-40B4-BE49-F238E27FC236}">
                <a16:creationId xmlns:a16="http://schemas.microsoft.com/office/drawing/2014/main" id="{80CFEFBD-D905-0296-3851-FEDF81C0DEE2}"/>
              </a:ext>
            </a:extLst>
          </p:cNvPr>
          <p:cNvSpPr txBox="1">
            <a:spLocks/>
          </p:cNvSpPr>
          <p:nvPr/>
        </p:nvSpPr>
        <p:spPr>
          <a:xfrm>
            <a:off x="144000" y="103510"/>
            <a:ext cx="11673267" cy="287323"/>
          </a:xfrm>
          <a:prstGeom prst="rect">
            <a:avLst/>
          </a:prstGeom>
          <a:ln>
            <a:noFill/>
          </a:ln>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buNone/>
            </a:pPr>
            <a:r>
              <a:rPr lang="en-US" sz="1867" b="1" dirty="0">
                <a:solidFill>
                  <a:schemeClr val="tx2">
                    <a:lumMod val="50000"/>
                    <a:lumOff val="50000"/>
                  </a:schemeClr>
                </a:solidFill>
                <a:latin typeface="Century Gothic"/>
                <a:cs typeface="Century Gothic"/>
              </a:rPr>
              <a:t>&lt;Your Company Name&gt; </a:t>
            </a:r>
            <a:r>
              <a:rPr lang="en-US" sz="1867" b="1" dirty="0">
                <a:solidFill>
                  <a:schemeClr val="tx1"/>
                </a:solidFill>
                <a:latin typeface="Century Gothic"/>
                <a:cs typeface="Century Gothic"/>
              </a:rPr>
              <a:t>| Problem Management Uplift | Project Retrospective</a:t>
            </a:r>
          </a:p>
        </p:txBody>
      </p:sp>
      <p:graphicFrame>
        <p:nvGraphicFramePr>
          <p:cNvPr id="5" name="Table 4">
            <a:extLst>
              <a:ext uri="{FF2B5EF4-FFF2-40B4-BE49-F238E27FC236}">
                <a16:creationId xmlns:a16="http://schemas.microsoft.com/office/drawing/2014/main" id="{51DC7F89-3141-32C6-6689-55C058443BE0}"/>
              </a:ext>
            </a:extLst>
          </p:cNvPr>
          <p:cNvGraphicFramePr>
            <a:graphicFrameLocks noGrp="1"/>
          </p:cNvGraphicFramePr>
          <p:nvPr>
            <p:extLst>
              <p:ext uri="{D42A27DB-BD31-4B8C-83A1-F6EECF244321}">
                <p14:modId xmlns:p14="http://schemas.microsoft.com/office/powerpoint/2010/main" val="1232084447"/>
              </p:ext>
            </p:extLst>
          </p:nvPr>
        </p:nvGraphicFramePr>
        <p:xfrm>
          <a:off x="489613" y="2230965"/>
          <a:ext cx="11184665" cy="2133601"/>
        </p:xfrm>
        <a:graphic>
          <a:graphicData uri="http://schemas.openxmlformats.org/drawingml/2006/table">
            <a:tbl>
              <a:tblPr firstRow="1" bandRow="1">
                <a:tableStyleId>{BC89EF96-8CEA-46FF-86C4-4CE0E7609802}</a:tableStyleId>
              </a:tblPr>
              <a:tblGrid>
                <a:gridCol w="11184665">
                  <a:extLst>
                    <a:ext uri="{9D8B030D-6E8A-4147-A177-3AD203B41FA5}">
                      <a16:colId xmlns:a16="http://schemas.microsoft.com/office/drawing/2014/main" val="1707003110"/>
                    </a:ext>
                  </a:extLst>
                </a:gridCol>
              </a:tblGrid>
              <a:tr h="2133601">
                <a:tc>
                  <a:txBody>
                    <a:bodyPr/>
                    <a:lstStyle/>
                    <a:p>
                      <a:pPr marL="0" indent="0" algn="l">
                        <a:buFont typeface="Wingdings" panose="05000000000000000000" pitchFamily="2" charset="2"/>
                        <a:buNone/>
                      </a:pPr>
                      <a:r>
                        <a:rPr lang="en-AU" sz="1200" b="0" dirty="0">
                          <a:solidFill>
                            <a:schemeClr val="accent1">
                              <a:lumMod val="60000"/>
                              <a:lumOff val="40000"/>
                            </a:schemeClr>
                          </a:solidFill>
                          <a:latin typeface="Century Gothic"/>
                        </a:rPr>
                        <a:t>&lt; Insert what went well with the Problem Management improvement &gt;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tc>
                <a:extLst>
                  <a:ext uri="{0D108BD9-81ED-4DB2-BD59-A6C34878D82A}">
                    <a16:rowId xmlns:a16="http://schemas.microsoft.com/office/drawing/2014/main" val="2550306157"/>
                  </a:ext>
                </a:extLst>
              </a:tr>
            </a:tbl>
          </a:graphicData>
        </a:graphic>
      </p:graphicFrame>
      <p:sp>
        <p:nvSpPr>
          <p:cNvPr id="2" name="Inhaltsplatzhalter 4">
            <a:extLst>
              <a:ext uri="{FF2B5EF4-FFF2-40B4-BE49-F238E27FC236}">
                <a16:creationId xmlns:a16="http://schemas.microsoft.com/office/drawing/2014/main" id="{3BA5C82D-F38C-603C-E571-1297A478F055}"/>
              </a:ext>
            </a:extLst>
          </p:cNvPr>
          <p:cNvSpPr txBox="1">
            <a:spLocks/>
          </p:cNvSpPr>
          <p:nvPr/>
        </p:nvSpPr>
        <p:spPr>
          <a:xfrm>
            <a:off x="485410" y="1961447"/>
            <a:ext cx="2054038" cy="246221"/>
          </a:xfrm>
          <a:prstGeom prst="rect">
            <a:avLst/>
          </a:prstGeom>
          <a:ln>
            <a:noFill/>
          </a:ln>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buNone/>
            </a:pPr>
            <a:r>
              <a:rPr lang="en-US" sz="1600" b="1" dirty="0">
                <a:solidFill>
                  <a:schemeClr val="tx1"/>
                </a:solidFill>
                <a:latin typeface="Century Gothic"/>
                <a:cs typeface="Century Gothic"/>
              </a:rPr>
              <a:t>What went well?</a:t>
            </a:r>
          </a:p>
        </p:txBody>
      </p:sp>
      <p:sp>
        <p:nvSpPr>
          <p:cNvPr id="6" name="Inhaltsplatzhalter 4">
            <a:extLst>
              <a:ext uri="{FF2B5EF4-FFF2-40B4-BE49-F238E27FC236}">
                <a16:creationId xmlns:a16="http://schemas.microsoft.com/office/drawing/2014/main" id="{3216DA6D-6543-90CE-794A-8A07135990B8}"/>
              </a:ext>
            </a:extLst>
          </p:cNvPr>
          <p:cNvSpPr txBox="1">
            <a:spLocks/>
          </p:cNvSpPr>
          <p:nvPr/>
        </p:nvSpPr>
        <p:spPr>
          <a:xfrm>
            <a:off x="491891" y="4427413"/>
            <a:ext cx="2745580" cy="246221"/>
          </a:xfrm>
          <a:prstGeom prst="rect">
            <a:avLst/>
          </a:prstGeom>
          <a:ln>
            <a:noFill/>
          </a:ln>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buNone/>
            </a:pPr>
            <a:r>
              <a:rPr lang="en-US" sz="1600" b="1" dirty="0">
                <a:solidFill>
                  <a:schemeClr val="tx1"/>
                </a:solidFill>
                <a:latin typeface="Century Gothic"/>
                <a:cs typeface="Century Gothic"/>
              </a:rPr>
              <a:t>What didn’t go so well?</a:t>
            </a:r>
          </a:p>
        </p:txBody>
      </p:sp>
      <p:graphicFrame>
        <p:nvGraphicFramePr>
          <p:cNvPr id="7" name="Table 6">
            <a:extLst>
              <a:ext uri="{FF2B5EF4-FFF2-40B4-BE49-F238E27FC236}">
                <a16:creationId xmlns:a16="http://schemas.microsoft.com/office/drawing/2014/main" id="{0BEBBD03-E790-8DEF-757B-39AE9CC32D20}"/>
              </a:ext>
            </a:extLst>
          </p:cNvPr>
          <p:cNvGraphicFramePr>
            <a:graphicFrameLocks noGrp="1"/>
          </p:cNvGraphicFramePr>
          <p:nvPr>
            <p:extLst>
              <p:ext uri="{D42A27DB-BD31-4B8C-83A1-F6EECF244321}">
                <p14:modId xmlns:p14="http://schemas.microsoft.com/office/powerpoint/2010/main" val="2761574121"/>
              </p:ext>
            </p:extLst>
          </p:nvPr>
        </p:nvGraphicFramePr>
        <p:xfrm>
          <a:off x="485410" y="4698049"/>
          <a:ext cx="11184665" cy="1647855"/>
        </p:xfrm>
        <a:graphic>
          <a:graphicData uri="http://schemas.openxmlformats.org/drawingml/2006/table">
            <a:tbl>
              <a:tblPr firstRow="1" bandRow="1">
                <a:tableStyleId>{BC89EF96-8CEA-46FF-86C4-4CE0E7609802}</a:tableStyleId>
              </a:tblPr>
              <a:tblGrid>
                <a:gridCol w="11184665">
                  <a:extLst>
                    <a:ext uri="{9D8B030D-6E8A-4147-A177-3AD203B41FA5}">
                      <a16:colId xmlns:a16="http://schemas.microsoft.com/office/drawing/2014/main" val="1707003110"/>
                    </a:ext>
                  </a:extLst>
                </a:gridCol>
              </a:tblGrid>
              <a:tr h="1647855">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AU" sz="1200" b="0" dirty="0">
                          <a:solidFill>
                            <a:schemeClr val="accent1">
                              <a:lumMod val="60000"/>
                              <a:lumOff val="40000"/>
                            </a:schemeClr>
                          </a:solidFill>
                          <a:latin typeface="Century Gothic"/>
                        </a:rPr>
                        <a:t>&lt; Insert what didn’t go so well with the Problem Management improvement &gt;</a:t>
                      </a:r>
                      <a:r>
                        <a:rPr lang="en-AU" sz="1200" b="0" dirty="0">
                          <a:latin typeface="Century Gothic"/>
                        </a:rPr>
                        <a:t> </a:t>
                      </a:r>
                      <a:endParaRPr lang="en-AU" sz="1200" b="0" u="none" kern="1200" dirty="0">
                        <a:solidFill>
                          <a:schemeClr val="tx1"/>
                        </a:solidFill>
                        <a:latin typeface="Century Gothic"/>
                        <a:ea typeface="+mn-ea"/>
                        <a:cs typeface="Futura Medium"/>
                      </a:endParaRPr>
                    </a:p>
                    <a:p>
                      <a:pPr marL="171450" indent="-171450" algn="l">
                        <a:buFont typeface="Wingdings" panose="05000000000000000000" pitchFamily="2" charset="2"/>
                        <a:buChar char="§"/>
                      </a:pPr>
                      <a:endParaRPr lang="en-AU" sz="1200" b="0" u="none" kern="1200" dirty="0">
                        <a:solidFill>
                          <a:schemeClr val="tx1"/>
                        </a:solidFill>
                        <a:latin typeface="Century Gothic"/>
                        <a:ea typeface="+mn-ea"/>
                        <a:cs typeface="Futura Medium"/>
                      </a:endParaRPr>
                    </a:p>
                  </a:txBody>
                  <a:tcPr marL="121920" marR="121920" marT="60960" marB="60960"/>
                </a:tc>
                <a:extLst>
                  <a:ext uri="{0D108BD9-81ED-4DB2-BD59-A6C34878D82A}">
                    <a16:rowId xmlns:a16="http://schemas.microsoft.com/office/drawing/2014/main" val="2550306157"/>
                  </a:ext>
                </a:extLst>
              </a:tr>
            </a:tbl>
          </a:graphicData>
        </a:graphic>
      </p:graphicFrame>
      <p:sp>
        <p:nvSpPr>
          <p:cNvPr id="8" name="TextBox 7">
            <a:extLst>
              <a:ext uri="{FF2B5EF4-FFF2-40B4-BE49-F238E27FC236}">
                <a16:creationId xmlns:a16="http://schemas.microsoft.com/office/drawing/2014/main" id="{30293BF0-9A71-E930-6733-DA564D8D7A18}"/>
              </a:ext>
            </a:extLst>
          </p:cNvPr>
          <p:cNvSpPr txBox="1"/>
          <p:nvPr/>
        </p:nvSpPr>
        <p:spPr>
          <a:xfrm>
            <a:off x="144205" y="6345696"/>
            <a:ext cx="1693207" cy="276999"/>
          </a:xfrm>
          <a:prstGeom prst="rect">
            <a:avLst/>
          </a:prstGeom>
          <a:noFill/>
        </p:spPr>
        <p:txBody>
          <a:bodyPr wrap="square" rtlCol="0">
            <a:spAutoFit/>
          </a:bodyPr>
          <a:lstStyle/>
          <a:p>
            <a:r>
              <a:rPr lang="en-AU" sz="1200" i="1" dirty="0">
                <a:solidFill>
                  <a:schemeClr val="tx2">
                    <a:lumMod val="50000"/>
                    <a:lumOff val="50000"/>
                  </a:schemeClr>
                </a:solidFill>
                <a:latin typeface="Century Gothic" panose="020B0502020202020204" pitchFamily="34" charset="0"/>
              </a:rPr>
              <a:t>&lt;Company Logo&gt;</a:t>
            </a:r>
          </a:p>
        </p:txBody>
      </p:sp>
    </p:spTree>
    <p:extLst>
      <p:ext uri="{BB962C8B-B14F-4D97-AF65-F5344CB8AC3E}">
        <p14:creationId xmlns:p14="http://schemas.microsoft.com/office/powerpoint/2010/main" val="4184319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51DC7F89-3141-32C6-6689-55C058443BE0}"/>
              </a:ext>
            </a:extLst>
          </p:cNvPr>
          <p:cNvGraphicFramePr>
            <a:graphicFrameLocks noGrp="1"/>
          </p:cNvGraphicFramePr>
          <p:nvPr>
            <p:extLst>
              <p:ext uri="{D42A27DB-BD31-4B8C-83A1-F6EECF244321}">
                <p14:modId xmlns:p14="http://schemas.microsoft.com/office/powerpoint/2010/main" val="2110610267"/>
              </p:ext>
            </p:extLst>
          </p:nvPr>
        </p:nvGraphicFramePr>
        <p:xfrm>
          <a:off x="491889" y="2503759"/>
          <a:ext cx="11184665" cy="3490907"/>
        </p:xfrm>
        <a:graphic>
          <a:graphicData uri="http://schemas.openxmlformats.org/drawingml/2006/table">
            <a:tbl>
              <a:tblPr firstRow="1" bandRow="1">
                <a:tableStyleId>{BC89EF96-8CEA-46FF-86C4-4CE0E7609802}</a:tableStyleId>
              </a:tblPr>
              <a:tblGrid>
                <a:gridCol w="11184665">
                  <a:extLst>
                    <a:ext uri="{9D8B030D-6E8A-4147-A177-3AD203B41FA5}">
                      <a16:colId xmlns:a16="http://schemas.microsoft.com/office/drawing/2014/main" val="1707003110"/>
                    </a:ext>
                  </a:extLst>
                </a:gridCol>
              </a:tblGrid>
              <a:tr h="3490907">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AU" sz="1200" b="0" dirty="0">
                          <a:solidFill>
                            <a:schemeClr val="accent1">
                              <a:lumMod val="60000"/>
                              <a:lumOff val="40000"/>
                            </a:schemeClr>
                          </a:solidFill>
                          <a:latin typeface="Century Gothic"/>
                        </a:rPr>
                        <a:t>&lt; Insert what I have learned with the Problem Management improvement &gt;</a:t>
                      </a:r>
                      <a:r>
                        <a:rPr lang="en-AU" sz="1200" b="0" dirty="0">
                          <a:latin typeface="Century Gothic"/>
                        </a:rPr>
                        <a:t> </a:t>
                      </a:r>
                      <a:endParaRPr lang="en-AU" sz="1200" b="0" u="none" kern="1200" dirty="0">
                        <a:solidFill>
                          <a:schemeClr val="tx1"/>
                        </a:solidFill>
                        <a:latin typeface="Century Gothic"/>
                        <a:ea typeface="+mn-ea"/>
                        <a:cs typeface="Futura Medium"/>
                      </a:endParaRPr>
                    </a:p>
                    <a:p>
                      <a:pPr marL="0" indent="0" algn="l">
                        <a:buFont typeface="Wingdings" panose="05000000000000000000" pitchFamily="2" charset="2"/>
                        <a:buNone/>
                      </a:pPr>
                      <a:endParaRPr lang="en-AU" sz="1200" b="0" u="none" kern="1200" dirty="0">
                        <a:solidFill>
                          <a:schemeClr val="tx1"/>
                        </a:solidFill>
                        <a:latin typeface="Century Gothic"/>
                        <a:ea typeface="+mn-ea"/>
                      </a:endParaRPr>
                    </a:p>
                  </a:txBody>
                  <a:tcPr marL="121920" marR="121920" marT="60960" marB="60960"/>
                </a:tc>
                <a:extLst>
                  <a:ext uri="{0D108BD9-81ED-4DB2-BD59-A6C34878D82A}">
                    <a16:rowId xmlns:a16="http://schemas.microsoft.com/office/drawing/2014/main" val="2550306157"/>
                  </a:ext>
                </a:extLst>
              </a:tr>
            </a:tbl>
          </a:graphicData>
        </a:graphic>
      </p:graphicFrame>
      <p:sp>
        <p:nvSpPr>
          <p:cNvPr id="2" name="Inhaltsplatzhalter 4">
            <a:extLst>
              <a:ext uri="{FF2B5EF4-FFF2-40B4-BE49-F238E27FC236}">
                <a16:creationId xmlns:a16="http://schemas.microsoft.com/office/drawing/2014/main" id="{3BA5C82D-F38C-603C-E571-1297A478F055}"/>
              </a:ext>
            </a:extLst>
          </p:cNvPr>
          <p:cNvSpPr txBox="1">
            <a:spLocks/>
          </p:cNvSpPr>
          <p:nvPr/>
        </p:nvSpPr>
        <p:spPr>
          <a:xfrm>
            <a:off x="491892" y="2169088"/>
            <a:ext cx="2910335" cy="246221"/>
          </a:xfrm>
          <a:prstGeom prst="rect">
            <a:avLst/>
          </a:prstGeom>
          <a:ln>
            <a:noFill/>
          </a:ln>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buNone/>
            </a:pPr>
            <a:r>
              <a:rPr lang="en-US" sz="1600" b="1" dirty="0">
                <a:solidFill>
                  <a:schemeClr val="tx1"/>
                </a:solidFill>
                <a:latin typeface="Century Gothic"/>
                <a:cs typeface="Century Gothic"/>
              </a:rPr>
              <a:t>3. What have I learned?</a:t>
            </a:r>
          </a:p>
        </p:txBody>
      </p:sp>
      <p:sp>
        <p:nvSpPr>
          <p:cNvPr id="7" name="TextBox 6">
            <a:extLst>
              <a:ext uri="{FF2B5EF4-FFF2-40B4-BE49-F238E27FC236}">
                <a16:creationId xmlns:a16="http://schemas.microsoft.com/office/drawing/2014/main" id="{16C7BEB2-7F6D-25E2-8066-DD6AEBC60999}"/>
              </a:ext>
            </a:extLst>
          </p:cNvPr>
          <p:cNvSpPr txBox="1"/>
          <p:nvPr/>
        </p:nvSpPr>
        <p:spPr>
          <a:xfrm>
            <a:off x="144205" y="6345696"/>
            <a:ext cx="1693207" cy="276999"/>
          </a:xfrm>
          <a:prstGeom prst="rect">
            <a:avLst/>
          </a:prstGeom>
          <a:noFill/>
        </p:spPr>
        <p:txBody>
          <a:bodyPr wrap="square" rtlCol="0">
            <a:spAutoFit/>
          </a:bodyPr>
          <a:lstStyle/>
          <a:p>
            <a:r>
              <a:rPr lang="en-AU" sz="1200" i="1" dirty="0">
                <a:solidFill>
                  <a:schemeClr val="tx2">
                    <a:lumMod val="50000"/>
                    <a:lumOff val="50000"/>
                  </a:schemeClr>
                </a:solidFill>
                <a:latin typeface="Century Gothic" panose="020B0502020202020204" pitchFamily="34" charset="0"/>
              </a:rPr>
              <a:t>&lt;Company Logo&gt;</a:t>
            </a:r>
          </a:p>
        </p:txBody>
      </p:sp>
      <p:sp>
        <p:nvSpPr>
          <p:cNvPr id="4" name="Inhaltsplatzhalter 4">
            <a:extLst>
              <a:ext uri="{FF2B5EF4-FFF2-40B4-BE49-F238E27FC236}">
                <a16:creationId xmlns:a16="http://schemas.microsoft.com/office/drawing/2014/main" id="{8FF6E541-6CE4-804E-30ED-F11827D95292}"/>
              </a:ext>
            </a:extLst>
          </p:cNvPr>
          <p:cNvSpPr txBox="1">
            <a:spLocks/>
          </p:cNvSpPr>
          <p:nvPr/>
        </p:nvSpPr>
        <p:spPr>
          <a:xfrm>
            <a:off x="144000" y="103510"/>
            <a:ext cx="11673267" cy="287323"/>
          </a:xfrm>
          <a:prstGeom prst="rect">
            <a:avLst/>
          </a:prstGeom>
          <a:ln>
            <a:noFill/>
          </a:ln>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buNone/>
            </a:pPr>
            <a:r>
              <a:rPr lang="en-US" sz="1867" b="1" dirty="0">
                <a:solidFill>
                  <a:schemeClr val="tx2">
                    <a:lumMod val="50000"/>
                    <a:lumOff val="50000"/>
                  </a:schemeClr>
                </a:solidFill>
                <a:latin typeface="Century Gothic"/>
                <a:cs typeface="Century Gothic"/>
              </a:rPr>
              <a:t>&lt;Your Company Name&gt; </a:t>
            </a:r>
            <a:r>
              <a:rPr lang="en-US" sz="1867" b="1" dirty="0">
                <a:solidFill>
                  <a:schemeClr val="tx1"/>
                </a:solidFill>
                <a:latin typeface="Century Gothic"/>
                <a:cs typeface="Century Gothic"/>
              </a:rPr>
              <a:t>| Problem Management Uplift | Project Retrospective</a:t>
            </a:r>
          </a:p>
        </p:txBody>
      </p:sp>
      <p:graphicFrame>
        <p:nvGraphicFramePr>
          <p:cNvPr id="8" name="Table 7">
            <a:extLst>
              <a:ext uri="{FF2B5EF4-FFF2-40B4-BE49-F238E27FC236}">
                <a16:creationId xmlns:a16="http://schemas.microsoft.com/office/drawing/2014/main" id="{AA6DA3BA-73E6-7641-5B98-CC5A6A43C680}"/>
              </a:ext>
            </a:extLst>
          </p:cNvPr>
          <p:cNvGraphicFramePr>
            <a:graphicFrameLocks noGrp="1"/>
          </p:cNvGraphicFramePr>
          <p:nvPr>
            <p:extLst>
              <p:ext uri="{D42A27DB-BD31-4B8C-83A1-F6EECF244321}">
                <p14:modId xmlns:p14="http://schemas.microsoft.com/office/powerpoint/2010/main" val="646798706"/>
              </p:ext>
            </p:extLst>
          </p:nvPr>
        </p:nvGraphicFramePr>
        <p:xfrm>
          <a:off x="491889" y="523011"/>
          <a:ext cx="11184633" cy="1513898"/>
        </p:xfrm>
        <a:graphic>
          <a:graphicData uri="http://schemas.openxmlformats.org/drawingml/2006/table">
            <a:tbl>
              <a:tblPr firstRow="1" bandRow="1">
                <a:tableStyleId>{BC89EF96-8CEA-46FF-86C4-4CE0E7609802}</a:tableStyleId>
              </a:tblPr>
              <a:tblGrid>
                <a:gridCol w="2772779">
                  <a:extLst>
                    <a:ext uri="{9D8B030D-6E8A-4147-A177-3AD203B41FA5}">
                      <a16:colId xmlns:a16="http://schemas.microsoft.com/office/drawing/2014/main" val="1707003110"/>
                    </a:ext>
                  </a:extLst>
                </a:gridCol>
                <a:gridCol w="2819536">
                  <a:extLst>
                    <a:ext uri="{9D8B030D-6E8A-4147-A177-3AD203B41FA5}">
                      <a16:colId xmlns:a16="http://schemas.microsoft.com/office/drawing/2014/main" val="592659070"/>
                    </a:ext>
                  </a:extLst>
                </a:gridCol>
                <a:gridCol w="2796159">
                  <a:extLst>
                    <a:ext uri="{9D8B030D-6E8A-4147-A177-3AD203B41FA5}">
                      <a16:colId xmlns:a16="http://schemas.microsoft.com/office/drawing/2014/main" val="4174011166"/>
                    </a:ext>
                  </a:extLst>
                </a:gridCol>
                <a:gridCol w="2796159">
                  <a:extLst>
                    <a:ext uri="{9D8B030D-6E8A-4147-A177-3AD203B41FA5}">
                      <a16:colId xmlns:a16="http://schemas.microsoft.com/office/drawing/2014/main" val="2601969227"/>
                    </a:ext>
                  </a:extLst>
                </a:gridCol>
              </a:tblGrid>
              <a:tr h="490249">
                <a:tc>
                  <a:txBody>
                    <a:bodyPr/>
                    <a:lstStyle/>
                    <a:p>
                      <a:pPr algn="l"/>
                      <a:r>
                        <a:rPr lang="en-US" sz="1300" b="1" dirty="0">
                          <a:latin typeface="Century Gothic" panose="020B0502020202020204" pitchFamily="34" charset="0"/>
                          <a:cs typeface="Futura Medium" panose="020B0602020204020303" pitchFamily="34" charset="-79"/>
                        </a:rPr>
                        <a:t>Date of Report</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the date of the report&gt;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tc>
                  <a:txBody>
                    <a:bodyPr/>
                    <a:lstStyle/>
                    <a:p>
                      <a:pPr algn="l"/>
                      <a:r>
                        <a:rPr lang="en-US" sz="1300" b="1" dirty="0">
                          <a:latin typeface="Century Gothic" panose="020B0502020202020204" pitchFamily="34" charset="0"/>
                          <a:cs typeface="Futura Medium" panose="020B0602020204020303" pitchFamily="34" charset="-79"/>
                        </a:rPr>
                        <a:t>Project Leader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the project leader&gt;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extLst>
                  <a:ext uri="{0D108BD9-81ED-4DB2-BD59-A6C34878D82A}">
                    <a16:rowId xmlns:a16="http://schemas.microsoft.com/office/drawing/2014/main" val="2550306157"/>
                  </a:ext>
                </a:extLst>
              </a:tr>
              <a:tr h="490249">
                <a:tc>
                  <a:txBody>
                    <a:bodyPr/>
                    <a:lstStyle/>
                    <a:p>
                      <a:pPr algn="l"/>
                      <a:r>
                        <a:rPr lang="en-US" sz="1300" b="1" dirty="0">
                          <a:latin typeface="Century Gothic" panose="020B0502020202020204" pitchFamily="34" charset="0"/>
                        </a:rPr>
                        <a:t>Report Author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Report Author&gt;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tc>
                  <a:txBody>
                    <a:bodyPr/>
                    <a:lstStyle/>
                    <a:p>
                      <a:pPr algn="l"/>
                      <a:r>
                        <a:rPr lang="en-US" sz="1300" b="1">
                          <a:latin typeface="Century Gothic" panose="020B0502020202020204" pitchFamily="34" charset="0"/>
                        </a:rPr>
                        <a:t>Project Sponsor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project Sponsor(s)&gt;</a:t>
                      </a:r>
                      <a:r>
                        <a:rPr lang="en-AU" sz="1400" b="0" dirty="0">
                          <a:latin typeface="Century Gothic"/>
                        </a:rPr>
                        <a:t> </a:t>
                      </a:r>
                      <a:endParaRPr lang="en-AU" sz="1400" b="0" u="none" kern="1200" dirty="0">
                        <a:solidFill>
                          <a:schemeClr val="tx1"/>
                        </a:solidFill>
                        <a:latin typeface="Century Gothic"/>
                        <a:ea typeface="+mn-ea"/>
                        <a:cs typeface="Futura Medium"/>
                      </a:endParaRPr>
                    </a:p>
                    <a:p>
                      <a:pPr algn="l"/>
                      <a:endParaRPr lang="en-US" sz="1300" b="0" dirty="0">
                        <a:latin typeface="Century Gothic" panose="020B0502020202020204" pitchFamily="34" charset="0"/>
                      </a:endParaRPr>
                    </a:p>
                  </a:txBody>
                  <a:tcPr marL="121920" marR="121920" marT="60960" marB="60960" anchor="ctr"/>
                </a:tc>
                <a:extLst>
                  <a:ext uri="{0D108BD9-81ED-4DB2-BD59-A6C34878D82A}">
                    <a16:rowId xmlns:a16="http://schemas.microsoft.com/office/drawing/2014/main" val="486723455"/>
                  </a:ext>
                </a:extLst>
              </a:tr>
              <a:tr h="490249">
                <a:tc>
                  <a:txBody>
                    <a:bodyPr/>
                    <a:lstStyle/>
                    <a:p>
                      <a:pPr algn="l"/>
                      <a:r>
                        <a:rPr lang="en-US" sz="1300" b="1" dirty="0">
                          <a:latin typeface="Century Gothic" panose="020B0502020202020204" pitchFamily="34" charset="0"/>
                        </a:rPr>
                        <a:t>Retrospective Attendees</a:t>
                      </a:r>
                    </a:p>
                  </a:txBody>
                  <a:tcPr marL="121920" marR="121920" marT="60960" marB="60960" anchor="ctr"/>
                </a:tc>
                <a:tc gridSpan="3">
                  <a:txBody>
                    <a:bodyPr/>
                    <a:lstStyle/>
                    <a:p>
                      <a:pPr algn="l"/>
                      <a:r>
                        <a:rPr lang="en-AU" sz="1200" b="0" dirty="0">
                          <a:solidFill>
                            <a:schemeClr val="accent1">
                              <a:lumMod val="60000"/>
                              <a:lumOff val="40000"/>
                            </a:schemeClr>
                          </a:solidFill>
                          <a:latin typeface="Century Gothic"/>
                        </a:rPr>
                        <a:t>&lt; Insert project retrospective attendees, who attended the retrospective session&gt;</a:t>
                      </a:r>
                      <a:endParaRPr lang="en-US" sz="1200" b="0" dirty="0">
                        <a:latin typeface="Century Gothic" panose="020B0502020202020204" pitchFamily="34" charset="0"/>
                      </a:endParaRPr>
                    </a:p>
                  </a:txBody>
                  <a:tcPr marL="121920" marR="121920" marT="60960" marB="60960" anchor="ctr"/>
                </a:tc>
                <a:tc hMerge="1">
                  <a:txBody>
                    <a:bodyPr/>
                    <a:lstStyle/>
                    <a:p>
                      <a:pPr algn="l"/>
                      <a:endParaRPr lang="en-US" sz="1000" b="1" dirty="0">
                        <a:latin typeface="Century Gothic" panose="020B0502020202020204" pitchFamily="34" charset="0"/>
                      </a:endParaRPr>
                    </a:p>
                  </a:txBody>
                  <a:tcPr anchor="ctr"/>
                </a:tc>
                <a:tc hMerge="1">
                  <a:txBody>
                    <a:bodyPr/>
                    <a:lstStyle/>
                    <a:p>
                      <a:pPr algn="l"/>
                      <a:endParaRPr lang="en-US" sz="1000" b="0" dirty="0">
                        <a:latin typeface="Century Gothic" panose="020B0502020202020204" pitchFamily="34" charset="0"/>
                      </a:endParaRPr>
                    </a:p>
                  </a:txBody>
                  <a:tcPr anchor="ctr"/>
                </a:tc>
                <a:extLst>
                  <a:ext uri="{0D108BD9-81ED-4DB2-BD59-A6C34878D82A}">
                    <a16:rowId xmlns:a16="http://schemas.microsoft.com/office/drawing/2014/main" val="340960052"/>
                  </a:ext>
                </a:extLst>
              </a:tr>
            </a:tbl>
          </a:graphicData>
        </a:graphic>
      </p:graphicFrame>
    </p:spTree>
    <p:extLst>
      <p:ext uri="{BB962C8B-B14F-4D97-AF65-F5344CB8AC3E}">
        <p14:creationId xmlns:p14="http://schemas.microsoft.com/office/powerpoint/2010/main" val="4039146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4">
            <a:extLst>
              <a:ext uri="{FF2B5EF4-FFF2-40B4-BE49-F238E27FC236}">
                <a16:creationId xmlns:a16="http://schemas.microsoft.com/office/drawing/2014/main" id="{3216DA6D-6543-90CE-794A-8A07135990B8}"/>
              </a:ext>
            </a:extLst>
          </p:cNvPr>
          <p:cNvSpPr txBox="1">
            <a:spLocks/>
          </p:cNvSpPr>
          <p:nvPr/>
        </p:nvSpPr>
        <p:spPr>
          <a:xfrm>
            <a:off x="490632" y="2105102"/>
            <a:ext cx="2895119" cy="246221"/>
          </a:xfrm>
          <a:prstGeom prst="rect">
            <a:avLst/>
          </a:prstGeom>
          <a:ln>
            <a:noFill/>
          </a:ln>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0000"/>
              </a:lnSpc>
              <a:buNone/>
            </a:pPr>
            <a:r>
              <a:rPr lang="en-US" sz="1600" b="1" dirty="0">
                <a:solidFill>
                  <a:schemeClr val="tx1"/>
                </a:solidFill>
                <a:latin typeface="Century Gothic"/>
                <a:cs typeface="Century Gothic"/>
              </a:rPr>
              <a:t>4. What still puzzles me?</a:t>
            </a:r>
          </a:p>
        </p:txBody>
      </p:sp>
      <p:graphicFrame>
        <p:nvGraphicFramePr>
          <p:cNvPr id="7" name="Table 6">
            <a:extLst>
              <a:ext uri="{FF2B5EF4-FFF2-40B4-BE49-F238E27FC236}">
                <a16:creationId xmlns:a16="http://schemas.microsoft.com/office/drawing/2014/main" id="{0BEBBD03-E790-8DEF-757B-39AE9CC32D20}"/>
              </a:ext>
            </a:extLst>
          </p:cNvPr>
          <p:cNvGraphicFramePr>
            <a:graphicFrameLocks noGrp="1"/>
          </p:cNvGraphicFramePr>
          <p:nvPr>
            <p:extLst>
              <p:ext uri="{D42A27DB-BD31-4B8C-83A1-F6EECF244321}">
                <p14:modId xmlns:p14="http://schemas.microsoft.com/office/powerpoint/2010/main" val="3697509883"/>
              </p:ext>
            </p:extLst>
          </p:nvPr>
        </p:nvGraphicFramePr>
        <p:xfrm>
          <a:off x="490632" y="2442429"/>
          <a:ext cx="11184665" cy="915656"/>
        </p:xfrm>
        <a:graphic>
          <a:graphicData uri="http://schemas.openxmlformats.org/drawingml/2006/table">
            <a:tbl>
              <a:tblPr firstRow="1" bandRow="1">
                <a:tableStyleId>{BC89EF96-8CEA-46FF-86C4-4CE0E7609802}</a:tableStyleId>
              </a:tblPr>
              <a:tblGrid>
                <a:gridCol w="11184665">
                  <a:extLst>
                    <a:ext uri="{9D8B030D-6E8A-4147-A177-3AD203B41FA5}">
                      <a16:colId xmlns:a16="http://schemas.microsoft.com/office/drawing/2014/main" val="1707003110"/>
                    </a:ext>
                  </a:extLst>
                </a:gridCol>
              </a:tblGrid>
              <a:tr h="915656">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AU" sz="1200" b="0" dirty="0">
                          <a:solidFill>
                            <a:schemeClr val="accent1">
                              <a:lumMod val="60000"/>
                              <a:lumOff val="40000"/>
                            </a:schemeClr>
                          </a:solidFill>
                          <a:latin typeface="Century Gothic"/>
                        </a:rPr>
                        <a:t>&lt; Insert what still puzzles me with the Problem Management improvement &gt;</a:t>
                      </a:r>
                      <a:r>
                        <a:rPr lang="en-AU" sz="1200" b="0" dirty="0">
                          <a:latin typeface="Century Gothic"/>
                        </a:rPr>
                        <a:t> </a:t>
                      </a:r>
                      <a:endParaRPr lang="en-AU" sz="1200" b="0" u="none" kern="1200" dirty="0">
                        <a:solidFill>
                          <a:schemeClr val="tx1"/>
                        </a:solidFill>
                        <a:latin typeface="Century Gothic"/>
                        <a:ea typeface="+mn-ea"/>
                        <a:cs typeface="Futura Medium"/>
                      </a:endParaRPr>
                    </a:p>
                    <a:p>
                      <a:pPr marL="0" indent="0" algn="l">
                        <a:buFont typeface="Wingdings" panose="05000000000000000000" pitchFamily="2" charset="2"/>
                        <a:buNone/>
                      </a:pPr>
                      <a:endParaRPr lang="en-AU" sz="1200" b="0" u="none" kern="1200" dirty="0">
                        <a:solidFill>
                          <a:schemeClr val="tx1"/>
                        </a:solidFill>
                        <a:latin typeface="Century Gothic"/>
                        <a:ea typeface="+mn-ea"/>
                        <a:cs typeface="Futura Medium"/>
                      </a:endParaRPr>
                    </a:p>
                  </a:txBody>
                  <a:tcPr marL="121920" marR="121920" marT="60960" marB="60960"/>
                </a:tc>
                <a:extLst>
                  <a:ext uri="{0D108BD9-81ED-4DB2-BD59-A6C34878D82A}">
                    <a16:rowId xmlns:a16="http://schemas.microsoft.com/office/drawing/2014/main" val="2550306157"/>
                  </a:ext>
                </a:extLst>
              </a:tr>
            </a:tbl>
          </a:graphicData>
        </a:graphic>
      </p:graphicFrame>
      <p:sp>
        <p:nvSpPr>
          <p:cNvPr id="5" name="TextBox 4">
            <a:extLst>
              <a:ext uri="{FF2B5EF4-FFF2-40B4-BE49-F238E27FC236}">
                <a16:creationId xmlns:a16="http://schemas.microsoft.com/office/drawing/2014/main" id="{554D7AB4-5F2A-E69F-9628-19A6BD53B4DF}"/>
              </a:ext>
            </a:extLst>
          </p:cNvPr>
          <p:cNvSpPr txBox="1"/>
          <p:nvPr/>
        </p:nvSpPr>
        <p:spPr>
          <a:xfrm>
            <a:off x="144205" y="6345696"/>
            <a:ext cx="1693207" cy="276999"/>
          </a:xfrm>
          <a:prstGeom prst="rect">
            <a:avLst/>
          </a:prstGeom>
          <a:noFill/>
        </p:spPr>
        <p:txBody>
          <a:bodyPr wrap="square" rtlCol="0">
            <a:spAutoFit/>
          </a:bodyPr>
          <a:lstStyle/>
          <a:p>
            <a:r>
              <a:rPr lang="en-AU" sz="1200" i="1" dirty="0">
                <a:solidFill>
                  <a:schemeClr val="tx2">
                    <a:lumMod val="50000"/>
                    <a:lumOff val="50000"/>
                  </a:schemeClr>
                </a:solidFill>
                <a:latin typeface="Century Gothic" panose="020B0502020202020204" pitchFamily="34" charset="0"/>
              </a:rPr>
              <a:t>&lt;Company Logo&gt;</a:t>
            </a:r>
          </a:p>
        </p:txBody>
      </p:sp>
      <p:sp>
        <p:nvSpPr>
          <p:cNvPr id="4" name="Inhaltsplatzhalter 4">
            <a:extLst>
              <a:ext uri="{FF2B5EF4-FFF2-40B4-BE49-F238E27FC236}">
                <a16:creationId xmlns:a16="http://schemas.microsoft.com/office/drawing/2014/main" id="{E5C5DA29-D96A-86C5-3C35-1060171177E7}"/>
              </a:ext>
            </a:extLst>
          </p:cNvPr>
          <p:cNvSpPr txBox="1">
            <a:spLocks/>
          </p:cNvSpPr>
          <p:nvPr/>
        </p:nvSpPr>
        <p:spPr>
          <a:xfrm>
            <a:off x="144000" y="103510"/>
            <a:ext cx="11673267" cy="287323"/>
          </a:xfrm>
          <a:prstGeom prst="rect">
            <a:avLst/>
          </a:prstGeom>
          <a:ln>
            <a:noFill/>
          </a:ln>
        </p:spPr>
        <p:txBody>
          <a:bodyPr wrap="square" lIns="0" tIns="0" rIns="0" bIns="0" anchor="ctr">
            <a:spAutoFit/>
          </a:bodyPr>
          <a:lstStyle>
            <a:lvl1pPr marL="272967" indent="-272967" algn="l" defTabSz="914127" rtl="0" eaLnBrk="1" latinLnBrk="0" hangingPunct="1">
              <a:lnSpc>
                <a:spcPct val="90000"/>
              </a:lnSpc>
              <a:spcBef>
                <a:spcPts val="0"/>
              </a:spcBef>
              <a:spcAft>
                <a:spcPts val="1000"/>
              </a:spcAft>
              <a:buFont typeface="Wingdings" panose="05000000000000000000" pitchFamily="2" charset="2"/>
              <a:buChar char="§"/>
              <a:defRPr sz="2300" kern="1200">
                <a:solidFill>
                  <a:schemeClr val="bg1"/>
                </a:solidFill>
                <a:latin typeface="Calibri Light" panose="020F0302020204030204" pitchFamily="34" charset="0"/>
                <a:ea typeface="+mn-ea"/>
                <a:cs typeface="+mn-cs"/>
              </a:defRPr>
            </a:lvl1pPr>
            <a:lvl2pPr marL="807798" indent="-272967" algn="l" defTabSz="914127" rtl="0" eaLnBrk="1" latinLnBrk="0" hangingPunct="1">
              <a:lnSpc>
                <a:spcPct val="90000"/>
              </a:lnSpc>
              <a:spcBef>
                <a:spcPts val="0"/>
              </a:spcBef>
              <a:spcAft>
                <a:spcPts val="1000"/>
              </a:spcAft>
              <a:buFont typeface="Symbol" panose="05050102010706020507" pitchFamily="18" charset="2"/>
              <a:buChar char="-"/>
              <a:defRPr sz="2000" kern="1200">
                <a:solidFill>
                  <a:schemeClr val="bg1"/>
                </a:solidFill>
                <a:latin typeface="Calibri Light" panose="020F0302020204030204" pitchFamily="34" charset="0"/>
                <a:ea typeface="+mn-ea"/>
                <a:cs typeface="+mn-cs"/>
              </a:defRPr>
            </a:lvl2pPr>
            <a:lvl3pPr marL="1080764" indent="-177748" algn="l" defTabSz="914127" rtl="0" eaLnBrk="1" latinLnBrk="0" hangingPunct="1">
              <a:lnSpc>
                <a:spcPct val="90000"/>
              </a:lnSpc>
              <a:spcBef>
                <a:spcPts val="0"/>
              </a:spcBef>
              <a:spcAft>
                <a:spcPts val="1000"/>
              </a:spcAft>
              <a:buFont typeface="Symbol" panose="05050102010706020507" pitchFamily="18" charset="2"/>
              <a:buChar char="-"/>
              <a:defRPr sz="1900" kern="1200">
                <a:solidFill>
                  <a:schemeClr val="bg1"/>
                </a:solidFill>
                <a:latin typeface="Calibri Light" panose="020F0302020204030204" pitchFamily="34" charset="0"/>
                <a:ea typeface="+mn-ea"/>
                <a:cs typeface="+mn-cs"/>
              </a:defRPr>
            </a:lvl3pPr>
            <a:lvl4pPr marL="1436256" indent="-177748"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4pPr>
            <a:lvl5pPr marL="1793335" indent="-179335" algn="l" defTabSz="914127" rtl="0" eaLnBrk="1" latinLnBrk="0" hangingPunct="1">
              <a:lnSpc>
                <a:spcPct val="90000"/>
              </a:lnSpc>
              <a:spcBef>
                <a:spcPts val="0"/>
              </a:spcBef>
              <a:spcAft>
                <a:spcPts val="1000"/>
              </a:spcAft>
              <a:buFont typeface="Symbol" panose="05050102010706020507" pitchFamily="18" charset="2"/>
              <a:buChar char="-"/>
              <a:defRPr sz="1600" kern="1200">
                <a:solidFill>
                  <a:schemeClr val="bg1"/>
                </a:solidFill>
                <a:latin typeface="Calibri Light" panose="020F0302020204030204" pitchFamily="34" charset="0"/>
                <a:ea typeface="+mn-ea"/>
                <a:cs typeface="+mn-cs"/>
              </a:defRPr>
            </a:lvl5pPr>
            <a:lvl6pPr marL="2513847"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910"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972"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034" indent="-228532" algn="l" defTabSz="91412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lnSpc>
                <a:spcPct val="100000"/>
              </a:lnSpc>
              <a:buNone/>
            </a:pPr>
            <a:r>
              <a:rPr lang="en-US" sz="1867" b="1" dirty="0">
                <a:solidFill>
                  <a:schemeClr val="tx2">
                    <a:lumMod val="50000"/>
                    <a:lumOff val="50000"/>
                  </a:schemeClr>
                </a:solidFill>
                <a:latin typeface="Century Gothic"/>
                <a:cs typeface="Century Gothic"/>
              </a:rPr>
              <a:t>&lt;Your Company Name&gt; </a:t>
            </a:r>
            <a:r>
              <a:rPr lang="en-US" sz="1867" b="1" dirty="0">
                <a:solidFill>
                  <a:schemeClr val="tx1"/>
                </a:solidFill>
                <a:latin typeface="Century Gothic"/>
                <a:cs typeface="Century Gothic"/>
              </a:rPr>
              <a:t>| Problem Management Uplift | Project Retrospective</a:t>
            </a:r>
          </a:p>
        </p:txBody>
      </p:sp>
      <p:graphicFrame>
        <p:nvGraphicFramePr>
          <p:cNvPr id="8" name="Table 7">
            <a:extLst>
              <a:ext uri="{FF2B5EF4-FFF2-40B4-BE49-F238E27FC236}">
                <a16:creationId xmlns:a16="http://schemas.microsoft.com/office/drawing/2014/main" id="{AAB145E6-9DD8-08FF-DB28-DBE324CEA267}"/>
              </a:ext>
            </a:extLst>
          </p:cNvPr>
          <p:cNvGraphicFramePr>
            <a:graphicFrameLocks noGrp="1"/>
          </p:cNvGraphicFramePr>
          <p:nvPr>
            <p:extLst>
              <p:ext uri="{D42A27DB-BD31-4B8C-83A1-F6EECF244321}">
                <p14:modId xmlns:p14="http://schemas.microsoft.com/office/powerpoint/2010/main" val="1179198562"/>
              </p:ext>
            </p:extLst>
          </p:nvPr>
        </p:nvGraphicFramePr>
        <p:xfrm>
          <a:off x="490632" y="500098"/>
          <a:ext cx="11184633" cy="1513898"/>
        </p:xfrm>
        <a:graphic>
          <a:graphicData uri="http://schemas.openxmlformats.org/drawingml/2006/table">
            <a:tbl>
              <a:tblPr firstRow="1" bandRow="1">
                <a:tableStyleId>{BC89EF96-8CEA-46FF-86C4-4CE0E7609802}</a:tableStyleId>
              </a:tblPr>
              <a:tblGrid>
                <a:gridCol w="2772779">
                  <a:extLst>
                    <a:ext uri="{9D8B030D-6E8A-4147-A177-3AD203B41FA5}">
                      <a16:colId xmlns:a16="http://schemas.microsoft.com/office/drawing/2014/main" val="1707003110"/>
                    </a:ext>
                  </a:extLst>
                </a:gridCol>
                <a:gridCol w="2819536">
                  <a:extLst>
                    <a:ext uri="{9D8B030D-6E8A-4147-A177-3AD203B41FA5}">
                      <a16:colId xmlns:a16="http://schemas.microsoft.com/office/drawing/2014/main" val="592659070"/>
                    </a:ext>
                  </a:extLst>
                </a:gridCol>
                <a:gridCol w="2796159">
                  <a:extLst>
                    <a:ext uri="{9D8B030D-6E8A-4147-A177-3AD203B41FA5}">
                      <a16:colId xmlns:a16="http://schemas.microsoft.com/office/drawing/2014/main" val="4174011166"/>
                    </a:ext>
                  </a:extLst>
                </a:gridCol>
                <a:gridCol w="2796159">
                  <a:extLst>
                    <a:ext uri="{9D8B030D-6E8A-4147-A177-3AD203B41FA5}">
                      <a16:colId xmlns:a16="http://schemas.microsoft.com/office/drawing/2014/main" val="2601969227"/>
                    </a:ext>
                  </a:extLst>
                </a:gridCol>
              </a:tblGrid>
              <a:tr h="490249">
                <a:tc>
                  <a:txBody>
                    <a:bodyPr/>
                    <a:lstStyle/>
                    <a:p>
                      <a:pPr algn="l"/>
                      <a:r>
                        <a:rPr lang="en-US" sz="1300" b="1" dirty="0">
                          <a:latin typeface="Century Gothic" panose="020B0502020202020204" pitchFamily="34" charset="0"/>
                          <a:cs typeface="Futura Medium" panose="020B0602020204020303" pitchFamily="34" charset="-79"/>
                        </a:rPr>
                        <a:t>Date of Report</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the date of the report&gt;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tc>
                  <a:txBody>
                    <a:bodyPr/>
                    <a:lstStyle/>
                    <a:p>
                      <a:pPr algn="l"/>
                      <a:r>
                        <a:rPr lang="en-US" sz="1300" b="1" dirty="0">
                          <a:latin typeface="Century Gothic" panose="020B0502020202020204" pitchFamily="34" charset="0"/>
                          <a:cs typeface="Futura Medium" panose="020B0602020204020303" pitchFamily="34" charset="-79"/>
                        </a:rPr>
                        <a:t>Project Leader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the project leader&gt;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extLst>
                  <a:ext uri="{0D108BD9-81ED-4DB2-BD59-A6C34878D82A}">
                    <a16:rowId xmlns:a16="http://schemas.microsoft.com/office/drawing/2014/main" val="2550306157"/>
                  </a:ext>
                </a:extLst>
              </a:tr>
              <a:tr h="490249">
                <a:tc>
                  <a:txBody>
                    <a:bodyPr/>
                    <a:lstStyle/>
                    <a:p>
                      <a:pPr algn="l"/>
                      <a:r>
                        <a:rPr lang="en-US" sz="1300" b="1" dirty="0">
                          <a:latin typeface="Century Gothic" panose="020B0502020202020204" pitchFamily="34" charset="0"/>
                        </a:rPr>
                        <a:t>Report Author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Report Author&gt;</a:t>
                      </a:r>
                      <a:r>
                        <a:rPr lang="en-AU" sz="1200" b="0" dirty="0">
                          <a:latin typeface="Century Gothic"/>
                        </a:rPr>
                        <a:t> </a:t>
                      </a:r>
                      <a:endParaRPr lang="en-AU" sz="1200" b="0" u="none" kern="1200" dirty="0">
                        <a:solidFill>
                          <a:schemeClr val="tx1"/>
                        </a:solidFill>
                        <a:latin typeface="Century Gothic"/>
                        <a:ea typeface="+mn-ea"/>
                        <a:cs typeface="Futura Medium"/>
                      </a:endParaRPr>
                    </a:p>
                  </a:txBody>
                  <a:tcPr marL="121920" marR="121920" marT="60960" marB="60960" anchor="ctr"/>
                </a:tc>
                <a:tc>
                  <a:txBody>
                    <a:bodyPr/>
                    <a:lstStyle/>
                    <a:p>
                      <a:pPr algn="l"/>
                      <a:r>
                        <a:rPr lang="en-US" sz="1300" b="1">
                          <a:latin typeface="Century Gothic" panose="020B0502020202020204" pitchFamily="34" charset="0"/>
                        </a:rPr>
                        <a:t>Project Sponsor</a:t>
                      </a:r>
                    </a:p>
                  </a:txBody>
                  <a:tcPr marL="121920" marR="121920" marT="60960" marB="6096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b="0" dirty="0">
                          <a:solidFill>
                            <a:schemeClr val="accent1">
                              <a:lumMod val="60000"/>
                              <a:lumOff val="40000"/>
                            </a:schemeClr>
                          </a:solidFill>
                          <a:latin typeface="Century Gothic"/>
                        </a:rPr>
                        <a:t>&lt; Insert project Sponsor(s)&gt;</a:t>
                      </a:r>
                      <a:r>
                        <a:rPr lang="en-AU" sz="1400" b="0" dirty="0">
                          <a:latin typeface="Century Gothic"/>
                        </a:rPr>
                        <a:t> </a:t>
                      </a:r>
                      <a:endParaRPr lang="en-AU" sz="1400" b="0" u="none" kern="1200" dirty="0">
                        <a:solidFill>
                          <a:schemeClr val="tx1"/>
                        </a:solidFill>
                        <a:latin typeface="Century Gothic"/>
                        <a:ea typeface="+mn-ea"/>
                        <a:cs typeface="Futura Medium"/>
                      </a:endParaRPr>
                    </a:p>
                    <a:p>
                      <a:pPr algn="l"/>
                      <a:endParaRPr lang="en-US" sz="1300" b="0" dirty="0">
                        <a:latin typeface="Century Gothic" panose="020B0502020202020204" pitchFamily="34" charset="0"/>
                      </a:endParaRPr>
                    </a:p>
                  </a:txBody>
                  <a:tcPr marL="121920" marR="121920" marT="60960" marB="60960" anchor="ctr"/>
                </a:tc>
                <a:extLst>
                  <a:ext uri="{0D108BD9-81ED-4DB2-BD59-A6C34878D82A}">
                    <a16:rowId xmlns:a16="http://schemas.microsoft.com/office/drawing/2014/main" val="486723455"/>
                  </a:ext>
                </a:extLst>
              </a:tr>
              <a:tr h="490249">
                <a:tc>
                  <a:txBody>
                    <a:bodyPr/>
                    <a:lstStyle/>
                    <a:p>
                      <a:pPr algn="l"/>
                      <a:r>
                        <a:rPr lang="en-US" sz="1300" b="1" dirty="0">
                          <a:latin typeface="Century Gothic" panose="020B0502020202020204" pitchFamily="34" charset="0"/>
                        </a:rPr>
                        <a:t>Retrospective Attendees</a:t>
                      </a:r>
                    </a:p>
                  </a:txBody>
                  <a:tcPr marL="121920" marR="121920" marT="60960" marB="60960" anchor="ctr"/>
                </a:tc>
                <a:tc gridSpan="3">
                  <a:txBody>
                    <a:bodyPr/>
                    <a:lstStyle/>
                    <a:p>
                      <a:pPr algn="l"/>
                      <a:r>
                        <a:rPr lang="en-AU" sz="1200" b="0" dirty="0">
                          <a:solidFill>
                            <a:schemeClr val="accent1">
                              <a:lumMod val="60000"/>
                              <a:lumOff val="40000"/>
                            </a:schemeClr>
                          </a:solidFill>
                          <a:latin typeface="Century Gothic"/>
                        </a:rPr>
                        <a:t>&lt; Insert project retrospective attendees, who attended the retrospective session&gt;</a:t>
                      </a:r>
                      <a:endParaRPr lang="en-US" sz="1200" b="0" dirty="0">
                        <a:latin typeface="Century Gothic" panose="020B0502020202020204" pitchFamily="34" charset="0"/>
                      </a:endParaRPr>
                    </a:p>
                  </a:txBody>
                  <a:tcPr marL="121920" marR="121920" marT="60960" marB="60960" anchor="ctr"/>
                </a:tc>
                <a:tc hMerge="1">
                  <a:txBody>
                    <a:bodyPr/>
                    <a:lstStyle/>
                    <a:p>
                      <a:pPr algn="l"/>
                      <a:endParaRPr lang="en-US" sz="1000" b="1" dirty="0">
                        <a:latin typeface="Century Gothic" panose="020B0502020202020204" pitchFamily="34" charset="0"/>
                      </a:endParaRPr>
                    </a:p>
                  </a:txBody>
                  <a:tcPr anchor="ctr"/>
                </a:tc>
                <a:tc hMerge="1">
                  <a:txBody>
                    <a:bodyPr/>
                    <a:lstStyle/>
                    <a:p>
                      <a:pPr algn="l"/>
                      <a:endParaRPr lang="en-US" sz="1000" b="0" dirty="0">
                        <a:latin typeface="Century Gothic" panose="020B0502020202020204" pitchFamily="34" charset="0"/>
                      </a:endParaRPr>
                    </a:p>
                  </a:txBody>
                  <a:tcPr anchor="ctr"/>
                </a:tc>
                <a:extLst>
                  <a:ext uri="{0D108BD9-81ED-4DB2-BD59-A6C34878D82A}">
                    <a16:rowId xmlns:a16="http://schemas.microsoft.com/office/drawing/2014/main" val="340960052"/>
                  </a:ext>
                </a:extLst>
              </a:tr>
            </a:tbl>
          </a:graphicData>
        </a:graphic>
      </p:graphicFrame>
    </p:spTree>
    <p:extLst>
      <p:ext uri="{BB962C8B-B14F-4D97-AF65-F5344CB8AC3E}">
        <p14:creationId xmlns:p14="http://schemas.microsoft.com/office/powerpoint/2010/main" val="783821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D89C2426DFCF641A3C787CC3B371237" ma:contentTypeVersion="18" ma:contentTypeDescription="Create a new document." ma:contentTypeScope="" ma:versionID="658733fc8cf5238988eed4d55834cd53">
  <xsd:schema xmlns:xsd="http://www.w3.org/2001/XMLSchema" xmlns:xs="http://www.w3.org/2001/XMLSchema" xmlns:p="http://schemas.microsoft.com/office/2006/metadata/properties" xmlns:ns2="debb57a8-9093-4ce8-9466-e788bc6e23b6" xmlns:ns3="23c2805c-40d4-4811-afd7-cd95f6da8055" targetNamespace="http://schemas.microsoft.com/office/2006/metadata/properties" ma:root="true" ma:fieldsID="8be052a0d4dd1e930c5e012d84fa80ce" ns2:_="" ns3:_="">
    <xsd:import namespace="debb57a8-9093-4ce8-9466-e788bc6e23b6"/>
    <xsd:import namespace="23c2805c-40d4-4811-afd7-cd95f6da805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bb57a8-9093-4ce8-9466-e788bc6e23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86079d7-9d1e-47d8-af2f-6983c927309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c2805c-40d4-4811-afd7-cd95f6da805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3c3d5c3-c67c-46cd-846b-7ac802625815}" ma:internalName="TaxCatchAll" ma:showField="CatchAllData" ma:web="23c2805c-40d4-4811-afd7-cd95f6da80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65D4853-C489-462A-8763-6BD1ECD40F77}">
  <ds:schemaRefs>
    <ds:schemaRef ds:uri="http://schemas.microsoft.com/sharepoint/v3/contenttype/forms"/>
  </ds:schemaRefs>
</ds:datastoreItem>
</file>

<file path=customXml/itemProps2.xml><?xml version="1.0" encoding="utf-8"?>
<ds:datastoreItem xmlns:ds="http://schemas.openxmlformats.org/officeDocument/2006/customXml" ds:itemID="{2E0883B6-3330-4F8B-9F03-832E246790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bb57a8-9093-4ce8-9466-e788bc6e23b6"/>
    <ds:schemaRef ds:uri="23c2805c-40d4-4811-afd7-cd95f6da80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811</TotalTime>
  <Words>597</Words>
  <Application>Microsoft Office PowerPoint</Application>
  <PresentationFormat>Widescreen</PresentationFormat>
  <Paragraphs>61</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Century Gothic</vt:lpstr>
      <vt:lpstr>Wingdings</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Kirk Penn</cp:lastModifiedBy>
  <cp:revision>3</cp:revision>
  <dcterms:created xsi:type="dcterms:W3CDTF">2024-05-27T01:19:22Z</dcterms:created>
  <dcterms:modified xsi:type="dcterms:W3CDTF">2024-05-27T21:08:11Z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0x0101003D89C2426DFCF641A3C787CC3B371237</vt:lpwstr>
  </property>
</Properties>
</file>