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2"/>
  </p:notesMasterIdLst>
  <p:sldIdLst>
    <p:sldId id="263" r:id="rId4"/>
    <p:sldId id="256" r:id="rId5"/>
    <p:sldId id="2141411806" r:id="rId6"/>
    <p:sldId id="2147348149"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6331D5-25D2-493D-9FB0-EDFB82EB7CAA}" v="38" dt="2024-05-27T04:00:16.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07" d="100"/>
          <a:sy n="107" d="100"/>
        </p:scale>
        <p:origin x="4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k Penn" userId="9df00b80-adef-45c9-98dc-132c675bb3d4" providerId="ADAL" clId="{AF6331D5-25D2-493D-9FB0-EDFB82EB7CAA}"/>
    <pc:docChg chg="undo custSel addSld delSld modSld sldOrd">
      <pc:chgData name="Kirk Penn" userId="9df00b80-adef-45c9-98dc-132c675bb3d4" providerId="ADAL" clId="{AF6331D5-25D2-493D-9FB0-EDFB82EB7CAA}" dt="2024-05-27T04:00:51.335" v="3015" actId="20577"/>
      <pc:docMkLst>
        <pc:docMk/>
      </pc:docMkLst>
      <pc:sldChg chg="addSp delSp modSp mod setBg">
        <pc:chgData name="Kirk Penn" userId="9df00b80-adef-45c9-98dc-132c675bb3d4" providerId="ADAL" clId="{AF6331D5-25D2-493D-9FB0-EDFB82EB7CAA}" dt="2024-05-27T02:41:12.695" v="2394" actId="1076"/>
        <pc:sldMkLst>
          <pc:docMk/>
          <pc:sldMk cId="109857222" sldId="256"/>
        </pc:sldMkLst>
        <pc:spChg chg="del">
          <ac:chgData name="Kirk Penn" userId="9df00b80-adef-45c9-98dc-132c675bb3d4" providerId="ADAL" clId="{AF6331D5-25D2-493D-9FB0-EDFB82EB7CAA}" dt="2024-05-27T01:32:27.176" v="0" actId="478"/>
          <ac:spMkLst>
            <pc:docMk/>
            <pc:sldMk cId="109857222" sldId="256"/>
            <ac:spMk id="2" creationId="{00000000-0000-0000-0000-000000000000}"/>
          </ac:spMkLst>
        </pc:spChg>
        <pc:spChg chg="del">
          <ac:chgData name="Kirk Penn" userId="9df00b80-adef-45c9-98dc-132c675bb3d4" providerId="ADAL" clId="{AF6331D5-25D2-493D-9FB0-EDFB82EB7CAA}" dt="2024-05-27T01:32:31.162" v="1" actId="478"/>
          <ac:spMkLst>
            <pc:docMk/>
            <pc:sldMk cId="109857222" sldId="256"/>
            <ac:spMk id="3" creationId="{00000000-0000-0000-0000-000000000000}"/>
          </ac:spMkLst>
        </pc:spChg>
        <pc:spChg chg="add mod ord">
          <ac:chgData name="Kirk Penn" userId="9df00b80-adef-45c9-98dc-132c675bb3d4" providerId="ADAL" clId="{AF6331D5-25D2-493D-9FB0-EDFB82EB7CAA}" dt="2024-05-27T02:32:40.717" v="2322" actId="1076"/>
          <ac:spMkLst>
            <pc:docMk/>
            <pc:sldMk cId="109857222" sldId="256"/>
            <ac:spMk id="4" creationId="{A1E22DCB-E71A-D658-5CA3-2C3C52929E4C}"/>
          </ac:spMkLst>
        </pc:spChg>
        <pc:spChg chg="add mod">
          <ac:chgData name="Kirk Penn" userId="9df00b80-adef-45c9-98dc-132c675bb3d4" providerId="ADAL" clId="{AF6331D5-25D2-493D-9FB0-EDFB82EB7CAA}" dt="2024-05-27T02:34:45.275" v="2364" actId="20577"/>
          <ac:spMkLst>
            <pc:docMk/>
            <pc:sldMk cId="109857222" sldId="256"/>
            <ac:spMk id="9" creationId="{8AE58B51-106B-7B41-D62F-B55F2602B7B1}"/>
          </ac:spMkLst>
        </pc:spChg>
        <pc:spChg chg="add mod">
          <ac:chgData name="Kirk Penn" userId="9df00b80-adef-45c9-98dc-132c675bb3d4" providerId="ADAL" clId="{AF6331D5-25D2-493D-9FB0-EDFB82EB7CAA}" dt="2024-05-27T02:35:42.494" v="2382" actId="1076"/>
          <ac:spMkLst>
            <pc:docMk/>
            <pc:sldMk cId="109857222" sldId="256"/>
            <ac:spMk id="10" creationId="{1AC13B83-599F-954E-60BF-F4BAE298D8F3}"/>
          </ac:spMkLst>
        </pc:spChg>
        <pc:spChg chg="add del">
          <ac:chgData name="Kirk Penn" userId="9df00b80-adef-45c9-98dc-132c675bb3d4" providerId="ADAL" clId="{AF6331D5-25D2-493D-9FB0-EDFB82EB7CAA}" dt="2024-05-27T01:44:58.819" v="375" actId="26606"/>
          <ac:spMkLst>
            <pc:docMk/>
            <pc:sldMk cId="109857222" sldId="256"/>
            <ac:spMk id="13" creationId="{2151139A-886F-4B97-8815-729AD3831BBD}"/>
          </ac:spMkLst>
        </pc:spChg>
        <pc:spChg chg="add del">
          <ac:chgData name="Kirk Penn" userId="9df00b80-adef-45c9-98dc-132c675bb3d4" providerId="ADAL" clId="{AF6331D5-25D2-493D-9FB0-EDFB82EB7CAA}" dt="2024-05-27T01:44:58.819" v="375" actId="26606"/>
          <ac:spMkLst>
            <pc:docMk/>
            <pc:sldMk cId="109857222" sldId="256"/>
            <ac:spMk id="15" creationId="{AB5E08C4-8CDD-4623-A5B8-E998C6DEE3B7}"/>
          </ac:spMkLst>
        </pc:spChg>
        <pc:spChg chg="add del">
          <ac:chgData name="Kirk Penn" userId="9df00b80-adef-45c9-98dc-132c675bb3d4" providerId="ADAL" clId="{AF6331D5-25D2-493D-9FB0-EDFB82EB7CAA}" dt="2024-05-27T01:44:58.819" v="375" actId="26606"/>
          <ac:spMkLst>
            <pc:docMk/>
            <pc:sldMk cId="109857222" sldId="256"/>
            <ac:spMk id="17" creationId="{15F33878-D502-4FFA-8ACE-F2AECDB2A23F}"/>
          </ac:spMkLst>
        </pc:spChg>
        <pc:spChg chg="add del">
          <ac:chgData name="Kirk Penn" userId="9df00b80-adef-45c9-98dc-132c675bb3d4" providerId="ADAL" clId="{AF6331D5-25D2-493D-9FB0-EDFB82EB7CAA}" dt="2024-05-27T01:44:58.819" v="375" actId="26606"/>
          <ac:spMkLst>
            <pc:docMk/>
            <pc:sldMk cId="109857222" sldId="256"/>
            <ac:spMk id="19" creationId="{D3539FEE-81D3-4406-802E-60B20B16F4F6}"/>
          </ac:spMkLst>
        </pc:spChg>
        <pc:spChg chg="add del">
          <ac:chgData name="Kirk Penn" userId="9df00b80-adef-45c9-98dc-132c675bb3d4" providerId="ADAL" clId="{AF6331D5-25D2-493D-9FB0-EDFB82EB7CAA}" dt="2024-05-27T01:44:58.819" v="375" actId="26606"/>
          <ac:spMkLst>
            <pc:docMk/>
            <pc:sldMk cId="109857222" sldId="256"/>
            <ac:spMk id="21" creationId="{DC701763-729E-462F-A5A8-E0DEFEB1E2E4}"/>
          </ac:spMkLst>
        </pc:spChg>
        <pc:picChg chg="add mod">
          <ac:chgData name="Kirk Penn" userId="9df00b80-adef-45c9-98dc-132c675bb3d4" providerId="ADAL" clId="{AF6331D5-25D2-493D-9FB0-EDFB82EB7CAA}" dt="2024-05-27T01:44:58.819" v="375" actId="26606"/>
          <ac:picMkLst>
            <pc:docMk/>
            <pc:sldMk cId="109857222" sldId="256"/>
            <ac:picMk id="6" creationId="{AAFB42E2-D45C-49F5-4759-9DAE72F7AE02}"/>
          </ac:picMkLst>
        </pc:picChg>
        <pc:picChg chg="add mod">
          <ac:chgData name="Kirk Penn" userId="9df00b80-adef-45c9-98dc-132c675bb3d4" providerId="ADAL" clId="{AF6331D5-25D2-493D-9FB0-EDFB82EB7CAA}" dt="2024-05-27T02:41:12.695" v="2394" actId="1076"/>
          <ac:picMkLst>
            <pc:docMk/>
            <pc:sldMk cId="109857222" sldId="256"/>
            <ac:picMk id="8" creationId="{40CB5BED-A236-619E-023B-3CC83EF3FF0A}"/>
          </ac:picMkLst>
        </pc:picChg>
      </pc:sldChg>
      <pc:sldChg chg="addSp modSp add del mod">
        <pc:chgData name="Kirk Penn" userId="9df00b80-adef-45c9-98dc-132c675bb3d4" providerId="ADAL" clId="{AF6331D5-25D2-493D-9FB0-EDFB82EB7CAA}" dt="2024-05-27T03:18:19.175" v="2403" actId="47"/>
        <pc:sldMkLst>
          <pc:docMk/>
          <pc:sldMk cId="3251899765" sldId="257"/>
        </pc:sldMkLst>
        <pc:spChg chg="add mod">
          <ac:chgData name="Kirk Penn" userId="9df00b80-adef-45c9-98dc-132c675bb3d4" providerId="ADAL" clId="{AF6331D5-25D2-493D-9FB0-EDFB82EB7CAA}" dt="2024-05-27T02:37:03.773" v="2391" actId="1076"/>
          <ac:spMkLst>
            <pc:docMk/>
            <pc:sldMk cId="3251899765" sldId="257"/>
            <ac:spMk id="2" creationId="{D2B757EC-5AB4-9AFF-9FD1-2BECF1C84E5E}"/>
          </ac:spMkLst>
        </pc:spChg>
        <pc:spChg chg="add mod">
          <ac:chgData name="Kirk Penn" userId="9df00b80-adef-45c9-98dc-132c675bb3d4" providerId="ADAL" clId="{AF6331D5-25D2-493D-9FB0-EDFB82EB7CAA}" dt="2024-05-27T02:35:47.248" v="2383"/>
          <ac:spMkLst>
            <pc:docMk/>
            <pc:sldMk cId="3251899765" sldId="257"/>
            <ac:spMk id="3" creationId="{B608464B-B14F-257C-19C5-74B580C2B3B7}"/>
          </ac:spMkLst>
        </pc:spChg>
      </pc:sldChg>
      <pc:sldChg chg="addSp modSp add del mod">
        <pc:chgData name="Kirk Penn" userId="9df00b80-adef-45c9-98dc-132c675bb3d4" providerId="ADAL" clId="{AF6331D5-25D2-493D-9FB0-EDFB82EB7CAA}" dt="2024-05-27T03:19:23.559" v="2408" actId="47"/>
        <pc:sldMkLst>
          <pc:docMk/>
          <pc:sldMk cId="3116902791" sldId="258"/>
        </pc:sldMkLst>
        <pc:spChg chg="mod">
          <ac:chgData name="Kirk Penn" userId="9df00b80-adef-45c9-98dc-132c675bb3d4" providerId="ADAL" clId="{AF6331D5-25D2-493D-9FB0-EDFB82EB7CAA}" dt="2024-05-27T01:33:33.767" v="48" actId="1076"/>
          <ac:spMkLst>
            <pc:docMk/>
            <pc:sldMk cId="3116902791" sldId="258"/>
            <ac:spMk id="2" creationId="{D2B757EC-5AB4-9AFF-9FD1-2BECF1C84E5E}"/>
          </ac:spMkLst>
        </pc:spChg>
        <pc:spChg chg="add mod">
          <ac:chgData name="Kirk Penn" userId="9df00b80-adef-45c9-98dc-132c675bb3d4" providerId="ADAL" clId="{AF6331D5-25D2-493D-9FB0-EDFB82EB7CAA}" dt="2024-05-27T02:35:50.417" v="2384"/>
          <ac:spMkLst>
            <pc:docMk/>
            <pc:sldMk cId="3116902791" sldId="258"/>
            <ac:spMk id="3" creationId="{42F94BDF-A478-61B0-A9CB-EFF3F2DF47AF}"/>
          </ac:spMkLst>
        </pc:spChg>
      </pc:sldChg>
      <pc:sldChg chg="addSp modSp add mod">
        <pc:chgData name="Kirk Penn" userId="9df00b80-adef-45c9-98dc-132c675bb3d4" providerId="ADAL" clId="{AF6331D5-25D2-493D-9FB0-EDFB82EB7CAA}" dt="2024-05-27T03:36:36.399" v="2502" actId="113"/>
        <pc:sldMkLst>
          <pc:docMk/>
          <pc:sldMk cId="922524844" sldId="259"/>
        </pc:sldMkLst>
        <pc:spChg chg="mod">
          <ac:chgData name="Kirk Penn" userId="9df00b80-adef-45c9-98dc-132c675bb3d4" providerId="ADAL" clId="{AF6331D5-25D2-493D-9FB0-EDFB82EB7CAA}" dt="2024-05-27T03:19:44.589" v="2410" actId="113"/>
          <ac:spMkLst>
            <pc:docMk/>
            <pc:sldMk cId="922524844" sldId="259"/>
            <ac:spMk id="2" creationId="{D2B757EC-5AB4-9AFF-9FD1-2BECF1C84E5E}"/>
          </ac:spMkLst>
        </pc:spChg>
        <pc:spChg chg="add mod">
          <ac:chgData name="Kirk Penn" userId="9df00b80-adef-45c9-98dc-132c675bb3d4" providerId="ADAL" clId="{AF6331D5-25D2-493D-9FB0-EDFB82EB7CAA}" dt="2024-05-27T02:35:53.786" v="2385"/>
          <ac:spMkLst>
            <pc:docMk/>
            <pc:sldMk cId="922524844" sldId="259"/>
            <ac:spMk id="3" creationId="{11386F52-49E3-6C79-E846-8E122A96E2E5}"/>
          </ac:spMkLst>
        </pc:spChg>
        <pc:spChg chg="add mod">
          <ac:chgData name="Kirk Penn" userId="9df00b80-adef-45c9-98dc-132c675bb3d4" providerId="ADAL" clId="{AF6331D5-25D2-493D-9FB0-EDFB82EB7CAA}" dt="2024-05-27T03:20:15.066" v="2413" actId="207"/>
          <ac:spMkLst>
            <pc:docMk/>
            <pc:sldMk cId="922524844" sldId="259"/>
            <ac:spMk id="4" creationId="{B1F85172-0C36-3F62-C252-BB8859BD2AB5}"/>
          </ac:spMkLst>
        </pc:spChg>
        <pc:spChg chg="add mod">
          <ac:chgData name="Kirk Penn" userId="9df00b80-adef-45c9-98dc-132c675bb3d4" providerId="ADAL" clId="{AF6331D5-25D2-493D-9FB0-EDFB82EB7CAA}" dt="2024-05-27T03:21:13.555" v="2464" actId="1076"/>
          <ac:spMkLst>
            <pc:docMk/>
            <pc:sldMk cId="922524844" sldId="259"/>
            <ac:spMk id="5" creationId="{422856DD-2BB5-07E2-41FE-5F225F40B6DE}"/>
          </ac:spMkLst>
        </pc:spChg>
        <pc:spChg chg="add mod">
          <ac:chgData name="Kirk Penn" userId="9df00b80-adef-45c9-98dc-132c675bb3d4" providerId="ADAL" clId="{AF6331D5-25D2-493D-9FB0-EDFB82EB7CAA}" dt="2024-05-27T03:36:36.399" v="2502" actId="113"/>
          <ac:spMkLst>
            <pc:docMk/>
            <pc:sldMk cId="922524844" sldId="259"/>
            <ac:spMk id="6" creationId="{CA61782F-75B3-63C5-7F52-9AC4CE9FE674}"/>
          </ac:spMkLst>
        </pc:spChg>
      </pc:sldChg>
      <pc:sldChg chg="addSp modSp add mod">
        <pc:chgData name="Kirk Penn" userId="9df00b80-adef-45c9-98dc-132c675bb3d4" providerId="ADAL" clId="{AF6331D5-25D2-493D-9FB0-EDFB82EB7CAA}" dt="2024-05-27T03:39:18.290" v="2549" actId="20577"/>
        <pc:sldMkLst>
          <pc:docMk/>
          <pc:sldMk cId="4074773580" sldId="260"/>
        </pc:sldMkLst>
        <pc:spChg chg="mod">
          <ac:chgData name="Kirk Penn" userId="9df00b80-adef-45c9-98dc-132c675bb3d4" providerId="ADAL" clId="{AF6331D5-25D2-493D-9FB0-EDFB82EB7CAA}" dt="2024-05-27T03:36:51.416" v="2504" actId="113"/>
          <ac:spMkLst>
            <pc:docMk/>
            <pc:sldMk cId="4074773580" sldId="260"/>
            <ac:spMk id="2" creationId="{D2B757EC-5AB4-9AFF-9FD1-2BECF1C84E5E}"/>
          </ac:spMkLst>
        </pc:spChg>
        <pc:spChg chg="add mod">
          <ac:chgData name="Kirk Penn" userId="9df00b80-adef-45c9-98dc-132c675bb3d4" providerId="ADAL" clId="{AF6331D5-25D2-493D-9FB0-EDFB82EB7CAA}" dt="2024-05-27T02:35:56.456" v="2386"/>
          <ac:spMkLst>
            <pc:docMk/>
            <pc:sldMk cId="4074773580" sldId="260"/>
            <ac:spMk id="3" creationId="{DFFB78A8-E49D-FDEC-30A3-8FAB78DA12BA}"/>
          </ac:spMkLst>
        </pc:spChg>
        <pc:spChg chg="add mod">
          <ac:chgData name="Kirk Penn" userId="9df00b80-adef-45c9-98dc-132c675bb3d4" providerId="ADAL" clId="{AF6331D5-25D2-493D-9FB0-EDFB82EB7CAA}" dt="2024-05-27T03:37:45.422" v="2537" actId="1076"/>
          <ac:spMkLst>
            <pc:docMk/>
            <pc:sldMk cId="4074773580" sldId="260"/>
            <ac:spMk id="4" creationId="{0D2B3C27-4A18-4D38-7282-98EF1BA70635}"/>
          </ac:spMkLst>
        </pc:spChg>
        <pc:spChg chg="add mod">
          <ac:chgData name="Kirk Penn" userId="9df00b80-adef-45c9-98dc-132c675bb3d4" providerId="ADAL" clId="{AF6331D5-25D2-493D-9FB0-EDFB82EB7CAA}" dt="2024-05-27T03:37:45.422" v="2537" actId="1076"/>
          <ac:spMkLst>
            <pc:docMk/>
            <pc:sldMk cId="4074773580" sldId="260"/>
            <ac:spMk id="5" creationId="{F1D84D9E-5720-683D-1DC8-14DE5FA17959}"/>
          </ac:spMkLst>
        </pc:spChg>
        <pc:spChg chg="add mod">
          <ac:chgData name="Kirk Penn" userId="9df00b80-adef-45c9-98dc-132c675bb3d4" providerId="ADAL" clId="{AF6331D5-25D2-493D-9FB0-EDFB82EB7CAA}" dt="2024-05-27T03:39:18.290" v="2549" actId="20577"/>
          <ac:spMkLst>
            <pc:docMk/>
            <pc:sldMk cId="4074773580" sldId="260"/>
            <ac:spMk id="6" creationId="{3B2FA32C-3CCE-7E77-21A9-E91C20CAB7AF}"/>
          </ac:spMkLst>
        </pc:spChg>
      </pc:sldChg>
      <pc:sldChg chg="addSp modSp add mod">
        <pc:chgData name="Kirk Penn" userId="9df00b80-adef-45c9-98dc-132c675bb3d4" providerId="ADAL" clId="{AF6331D5-25D2-493D-9FB0-EDFB82EB7CAA}" dt="2024-05-27T03:51:42.159" v="2794" actId="1076"/>
        <pc:sldMkLst>
          <pc:docMk/>
          <pc:sldMk cId="3803201839" sldId="261"/>
        </pc:sldMkLst>
        <pc:spChg chg="mod">
          <ac:chgData name="Kirk Penn" userId="9df00b80-adef-45c9-98dc-132c675bb3d4" providerId="ADAL" clId="{AF6331D5-25D2-493D-9FB0-EDFB82EB7CAA}" dt="2024-05-27T03:51:42.159" v="2794" actId="1076"/>
          <ac:spMkLst>
            <pc:docMk/>
            <pc:sldMk cId="3803201839" sldId="261"/>
            <ac:spMk id="2" creationId="{D2B757EC-5AB4-9AFF-9FD1-2BECF1C84E5E}"/>
          </ac:spMkLst>
        </pc:spChg>
        <pc:spChg chg="add mod">
          <ac:chgData name="Kirk Penn" userId="9df00b80-adef-45c9-98dc-132c675bb3d4" providerId="ADAL" clId="{AF6331D5-25D2-493D-9FB0-EDFB82EB7CAA}" dt="2024-05-27T02:35:59.560" v="2387"/>
          <ac:spMkLst>
            <pc:docMk/>
            <pc:sldMk cId="3803201839" sldId="261"/>
            <ac:spMk id="3" creationId="{4A31884B-6C89-DAB1-7C1D-8C13EC17ABEF}"/>
          </ac:spMkLst>
        </pc:spChg>
        <pc:spChg chg="add mod">
          <ac:chgData name="Kirk Penn" userId="9df00b80-adef-45c9-98dc-132c675bb3d4" providerId="ADAL" clId="{AF6331D5-25D2-493D-9FB0-EDFB82EB7CAA}" dt="2024-05-27T03:51:38.043" v="2793" actId="1076"/>
          <ac:spMkLst>
            <pc:docMk/>
            <pc:sldMk cId="3803201839" sldId="261"/>
            <ac:spMk id="4" creationId="{49BFA282-9650-0772-4832-8E75FF00C306}"/>
          </ac:spMkLst>
        </pc:spChg>
        <pc:spChg chg="add mod">
          <ac:chgData name="Kirk Penn" userId="9df00b80-adef-45c9-98dc-132c675bb3d4" providerId="ADAL" clId="{AF6331D5-25D2-493D-9FB0-EDFB82EB7CAA}" dt="2024-05-27T03:51:38.043" v="2793" actId="1076"/>
          <ac:spMkLst>
            <pc:docMk/>
            <pc:sldMk cId="3803201839" sldId="261"/>
            <ac:spMk id="5" creationId="{34C9C47F-E240-575F-142B-E6E82E4B0F45}"/>
          </ac:spMkLst>
        </pc:spChg>
        <pc:spChg chg="add mod">
          <ac:chgData name="Kirk Penn" userId="9df00b80-adef-45c9-98dc-132c675bb3d4" providerId="ADAL" clId="{AF6331D5-25D2-493D-9FB0-EDFB82EB7CAA}" dt="2024-05-27T03:51:38.043" v="2793" actId="1076"/>
          <ac:spMkLst>
            <pc:docMk/>
            <pc:sldMk cId="3803201839" sldId="261"/>
            <ac:spMk id="6" creationId="{9B95FBAC-8457-9D42-2DD6-810771E819FF}"/>
          </ac:spMkLst>
        </pc:spChg>
        <pc:spChg chg="add mod">
          <ac:chgData name="Kirk Penn" userId="9df00b80-adef-45c9-98dc-132c675bb3d4" providerId="ADAL" clId="{AF6331D5-25D2-493D-9FB0-EDFB82EB7CAA}" dt="2024-05-27T03:51:38.043" v="2793" actId="1076"/>
          <ac:spMkLst>
            <pc:docMk/>
            <pc:sldMk cId="3803201839" sldId="261"/>
            <ac:spMk id="7" creationId="{33F0E846-8421-F5F4-2025-9C61907036DF}"/>
          </ac:spMkLst>
        </pc:spChg>
        <pc:spChg chg="add mod">
          <ac:chgData name="Kirk Penn" userId="9df00b80-adef-45c9-98dc-132c675bb3d4" providerId="ADAL" clId="{AF6331D5-25D2-493D-9FB0-EDFB82EB7CAA}" dt="2024-05-27T03:47:21.831" v="2677" actId="1076"/>
          <ac:spMkLst>
            <pc:docMk/>
            <pc:sldMk cId="3803201839" sldId="261"/>
            <ac:spMk id="9" creationId="{CDC91CED-3332-1E08-B652-616F71F0F8DB}"/>
          </ac:spMkLst>
        </pc:spChg>
        <pc:spChg chg="add mod">
          <ac:chgData name="Kirk Penn" userId="9df00b80-adef-45c9-98dc-132c675bb3d4" providerId="ADAL" clId="{AF6331D5-25D2-493D-9FB0-EDFB82EB7CAA}" dt="2024-05-27T03:46:54.157" v="2675" actId="1076"/>
          <ac:spMkLst>
            <pc:docMk/>
            <pc:sldMk cId="3803201839" sldId="261"/>
            <ac:spMk id="10" creationId="{AE206175-4183-C764-1467-5D880EDB92AE}"/>
          </ac:spMkLst>
        </pc:spChg>
      </pc:sldChg>
      <pc:sldChg chg="addSp modSp add mod">
        <pc:chgData name="Kirk Penn" userId="9df00b80-adef-45c9-98dc-132c675bb3d4" providerId="ADAL" clId="{AF6331D5-25D2-493D-9FB0-EDFB82EB7CAA}" dt="2024-05-27T03:50:52.436" v="2792" actId="14100"/>
        <pc:sldMkLst>
          <pc:docMk/>
          <pc:sldMk cId="790756315" sldId="262"/>
        </pc:sldMkLst>
        <pc:spChg chg="mod">
          <ac:chgData name="Kirk Penn" userId="9df00b80-adef-45c9-98dc-132c675bb3d4" providerId="ADAL" clId="{AF6331D5-25D2-493D-9FB0-EDFB82EB7CAA}" dt="2024-05-27T03:50:41.562" v="2790" actId="20577"/>
          <ac:spMkLst>
            <pc:docMk/>
            <pc:sldMk cId="790756315" sldId="262"/>
            <ac:spMk id="2" creationId="{D2B757EC-5AB4-9AFF-9FD1-2BECF1C84E5E}"/>
          </ac:spMkLst>
        </pc:spChg>
        <pc:spChg chg="add mod">
          <ac:chgData name="Kirk Penn" userId="9df00b80-adef-45c9-98dc-132c675bb3d4" providerId="ADAL" clId="{AF6331D5-25D2-493D-9FB0-EDFB82EB7CAA}" dt="2024-05-27T02:36:02.518" v="2388"/>
          <ac:spMkLst>
            <pc:docMk/>
            <pc:sldMk cId="790756315" sldId="262"/>
            <ac:spMk id="3" creationId="{D8B910F8-BBC3-4B39-1593-FCDA6381581B}"/>
          </ac:spMkLst>
        </pc:spChg>
        <pc:spChg chg="add mod">
          <ac:chgData name="Kirk Penn" userId="9df00b80-adef-45c9-98dc-132c675bb3d4" providerId="ADAL" clId="{AF6331D5-25D2-493D-9FB0-EDFB82EB7CAA}" dt="2024-05-27T03:50:52.436" v="2792" actId="14100"/>
          <ac:spMkLst>
            <pc:docMk/>
            <pc:sldMk cId="790756315" sldId="262"/>
            <ac:spMk id="5" creationId="{3192057F-C5D8-E6A1-4A50-E74709FCF7BB}"/>
          </ac:spMkLst>
        </pc:spChg>
        <pc:spChg chg="add mod">
          <ac:chgData name="Kirk Penn" userId="9df00b80-adef-45c9-98dc-132c675bb3d4" providerId="ADAL" clId="{AF6331D5-25D2-493D-9FB0-EDFB82EB7CAA}" dt="2024-05-27T03:50:11.441" v="2724" actId="14100"/>
          <ac:spMkLst>
            <pc:docMk/>
            <pc:sldMk cId="790756315" sldId="262"/>
            <ac:spMk id="6" creationId="{31E48EC7-2588-4575-685F-D6F83815FE52}"/>
          </ac:spMkLst>
        </pc:spChg>
        <pc:spChg chg="add mod">
          <ac:chgData name="Kirk Penn" userId="9df00b80-adef-45c9-98dc-132c675bb3d4" providerId="ADAL" clId="{AF6331D5-25D2-493D-9FB0-EDFB82EB7CAA}" dt="2024-05-27T03:50:45.834" v="2791" actId="20577"/>
          <ac:spMkLst>
            <pc:docMk/>
            <pc:sldMk cId="790756315" sldId="262"/>
            <ac:spMk id="7" creationId="{7BDE6A8A-978D-07F9-15CA-7DDCA71E965A}"/>
          </ac:spMkLst>
        </pc:spChg>
      </pc:sldChg>
      <pc:sldChg chg="addSp modSp add mod ord">
        <pc:chgData name="Kirk Penn" userId="9df00b80-adef-45c9-98dc-132c675bb3d4" providerId="ADAL" clId="{AF6331D5-25D2-493D-9FB0-EDFB82EB7CAA}" dt="2024-05-27T04:00:51.335" v="3015" actId="20577"/>
        <pc:sldMkLst>
          <pc:docMk/>
          <pc:sldMk cId="2035622011" sldId="263"/>
        </pc:sldMkLst>
        <pc:spChg chg="mod">
          <ac:chgData name="Kirk Penn" userId="9df00b80-adef-45c9-98dc-132c675bb3d4" providerId="ADAL" clId="{AF6331D5-25D2-493D-9FB0-EDFB82EB7CAA}" dt="2024-05-27T04:00:17.007" v="3011" actId="20577"/>
          <ac:spMkLst>
            <pc:docMk/>
            <pc:sldMk cId="2035622011" sldId="263"/>
            <ac:spMk id="2" creationId="{D2B757EC-5AB4-9AFF-9FD1-2BECF1C84E5E}"/>
          </ac:spMkLst>
        </pc:spChg>
        <pc:spChg chg="add mod">
          <ac:chgData name="Kirk Penn" userId="9df00b80-adef-45c9-98dc-132c675bb3d4" providerId="ADAL" clId="{AF6331D5-25D2-493D-9FB0-EDFB82EB7CAA}" dt="2024-05-27T04:00:51.335" v="3015" actId="20577"/>
          <ac:spMkLst>
            <pc:docMk/>
            <pc:sldMk cId="2035622011" sldId="263"/>
            <ac:spMk id="3" creationId="{DB2BFB42-B4DA-FE9B-B5DA-D61666C1A848}"/>
          </ac:spMkLst>
        </pc:spChg>
        <pc:spChg chg="add mod">
          <ac:chgData name="Kirk Penn" userId="9df00b80-adef-45c9-98dc-132c675bb3d4" providerId="ADAL" clId="{AF6331D5-25D2-493D-9FB0-EDFB82EB7CAA}" dt="2024-05-27T03:59:40.066" v="3006" actId="1076"/>
          <ac:spMkLst>
            <pc:docMk/>
            <pc:sldMk cId="2035622011" sldId="263"/>
            <ac:spMk id="4" creationId="{A673E85D-1F1B-AFD5-338F-4951520F7FDE}"/>
          </ac:spMkLst>
        </pc:spChg>
        <pc:spChg chg="add mod">
          <ac:chgData name="Kirk Penn" userId="9df00b80-adef-45c9-98dc-132c675bb3d4" providerId="ADAL" clId="{AF6331D5-25D2-493D-9FB0-EDFB82EB7CAA}" dt="2024-05-27T03:59:49.899" v="3007" actId="1076"/>
          <ac:spMkLst>
            <pc:docMk/>
            <pc:sldMk cId="2035622011" sldId="263"/>
            <ac:spMk id="5" creationId="{34368AFD-FCC1-C444-D388-99D8092DB2FF}"/>
          </ac:spMkLst>
        </pc:spChg>
        <pc:spChg chg="add mod">
          <ac:chgData name="Kirk Penn" userId="9df00b80-adef-45c9-98dc-132c675bb3d4" providerId="ADAL" clId="{AF6331D5-25D2-493D-9FB0-EDFB82EB7CAA}" dt="2024-05-27T02:30:22.196" v="2305" actId="6549"/>
          <ac:spMkLst>
            <pc:docMk/>
            <pc:sldMk cId="2035622011" sldId="263"/>
            <ac:spMk id="6" creationId="{1DAF7E29-2876-990D-2BEE-9D3538AEA1DA}"/>
          </ac:spMkLst>
        </pc:spChg>
        <pc:spChg chg="add mod">
          <ac:chgData name="Kirk Penn" userId="9df00b80-adef-45c9-98dc-132c675bb3d4" providerId="ADAL" clId="{AF6331D5-25D2-493D-9FB0-EDFB82EB7CAA}" dt="2024-05-27T03:59:40.066" v="3006" actId="1076"/>
          <ac:spMkLst>
            <pc:docMk/>
            <pc:sldMk cId="2035622011" sldId="263"/>
            <ac:spMk id="7" creationId="{E478C819-C6AC-847A-4E75-1663B33216B0}"/>
          </ac:spMkLst>
        </pc:spChg>
        <pc:spChg chg="add mod">
          <ac:chgData name="Kirk Penn" userId="9df00b80-adef-45c9-98dc-132c675bb3d4" providerId="ADAL" clId="{AF6331D5-25D2-493D-9FB0-EDFB82EB7CAA}" dt="2024-05-27T03:52:54.762" v="2795" actId="1076"/>
          <ac:spMkLst>
            <pc:docMk/>
            <pc:sldMk cId="2035622011" sldId="263"/>
            <ac:spMk id="8" creationId="{4F15A26C-3EA6-C7F6-6517-7D2BD062B0C2}"/>
          </ac:spMkLst>
        </pc:spChg>
        <pc:spChg chg="add mod">
          <ac:chgData name="Kirk Penn" userId="9df00b80-adef-45c9-98dc-132c675bb3d4" providerId="ADAL" clId="{AF6331D5-25D2-493D-9FB0-EDFB82EB7CAA}" dt="2024-05-27T02:26:27.775" v="2278" actId="1035"/>
          <ac:spMkLst>
            <pc:docMk/>
            <pc:sldMk cId="2035622011" sldId="263"/>
            <ac:spMk id="9" creationId="{26C56036-B097-FFF3-D7C7-E6873BB3D481}"/>
          </ac:spMkLst>
        </pc:spChg>
        <pc:spChg chg="add mod">
          <ac:chgData name="Kirk Penn" userId="9df00b80-adef-45c9-98dc-132c675bb3d4" providerId="ADAL" clId="{AF6331D5-25D2-493D-9FB0-EDFB82EB7CAA}" dt="2024-05-27T03:59:49.899" v="3007" actId="1076"/>
          <ac:spMkLst>
            <pc:docMk/>
            <pc:sldMk cId="2035622011" sldId="263"/>
            <ac:spMk id="10" creationId="{B9E05A3F-AFEC-57E8-A5EA-639DC259DC9B}"/>
          </ac:spMkLst>
        </pc:spChg>
        <pc:spChg chg="add mod">
          <ac:chgData name="Kirk Penn" userId="9df00b80-adef-45c9-98dc-132c675bb3d4" providerId="ADAL" clId="{AF6331D5-25D2-493D-9FB0-EDFB82EB7CAA}" dt="2024-05-27T02:27:38.664" v="2284" actId="14100"/>
          <ac:spMkLst>
            <pc:docMk/>
            <pc:sldMk cId="2035622011" sldId="263"/>
            <ac:spMk id="11" creationId="{90FE6C30-A064-003C-F176-9ECAFBAAE9E4}"/>
          </ac:spMkLst>
        </pc:spChg>
        <pc:spChg chg="add mod">
          <ac:chgData name="Kirk Penn" userId="9df00b80-adef-45c9-98dc-132c675bb3d4" providerId="ADAL" clId="{AF6331D5-25D2-493D-9FB0-EDFB82EB7CAA}" dt="2024-05-27T03:58:11.676" v="2982" actId="255"/>
          <ac:spMkLst>
            <pc:docMk/>
            <pc:sldMk cId="2035622011" sldId="263"/>
            <ac:spMk id="12" creationId="{D585A585-6506-CBE3-F591-229996E93A99}"/>
          </ac:spMkLst>
        </pc:spChg>
      </pc:sldChg>
      <pc:sldChg chg="addSp delSp modSp add mod">
        <pc:chgData name="Kirk Penn" userId="9df00b80-adef-45c9-98dc-132c675bb3d4" providerId="ADAL" clId="{AF6331D5-25D2-493D-9FB0-EDFB82EB7CAA}" dt="2024-05-27T03:18:17.012" v="2402"/>
        <pc:sldMkLst>
          <pc:docMk/>
          <pc:sldMk cId="149141443" sldId="2141411806"/>
        </pc:sldMkLst>
        <pc:spChg chg="mod">
          <ac:chgData name="Kirk Penn" userId="9df00b80-adef-45c9-98dc-132c675bb3d4" providerId="ADAL" clId="{AF6331D5-25D2-493D-9FB0-EDFB82EB7CAA}" dt="2024-05-27T03:16:38.419" v="2396" actId="255"/>
          <ac:spMkLst>
            <pc:docMk/>
            <pc:sldMk cId="149141443" sldId="2141411806"/>
            <ac:spMk id="2" creationId="{B11520C3-FF29-C3BC-5EDC-8C5BAA361C77}"/>
          </ac:spMkLst>
        </pc:spChg>
        <pc:spChg chg="add mod">
          <ac:chgData name="Kirk Penn" userId="9df00b80-adef-45c9-98dc-132c675bb3d4" providerId="ADAL" clId="{AF6331D5-25D2-493D-9FB0-EDFB82EB7CAA}" dt="2024-05-27T03:18:17.012" v="2402"/>
          <ac:spMkLst>
            <pc:docMk/>
            <pc:sldMk cId="149141443" sldId="2141411806"/>
            <ac:spMk id="5" creationId="{4B36D900-6368-3DE9-5FE4-0A87F5105F30}"/>
          </ac:spMkLst>
        </pc:spChg>
        <pc:spChg chg="mod">
          <ac:chgData name="Kirk Penn" userId="9df00b80-adef-45c9-98dc-132c675bb3d4" providerId="ADAL" clId="{AF6331D5-25D2-493D-9FB0-EDFB82EB7CAA}" dt="2024-05-27T03:16:53.525" v="2397" actId="255"/>
          <ac:spMkLst>
            <pc:docMk/>
            <pc:sldMk cId="149141443" sldId="2141411806"/>
            <ac:spMk id="14" creationId="{7EA2C6CA-A480-2758-948C-C56745549A9A}"/>
          </ac:spMkLst>
        </pc:spChg>
        <pc:spChg chg="mod">
          <ac:chgData name="Kirk Penn" userId="9df00b80-adef-45c9-98dc-132c675bb3d4" providerId="ADAL" clId="{AF6331D5-25D2-493D-9FB0-EDFB82EB7CAA}" dt="2024-05-27T03:17:17.668" v="2400" actId="1076"/>
          <ac:spMkLst>
            <pc:docMk/>
            <pc:sldMk cId="149141443" sldId="2141411806"/>
            <ac:spMk id="15" creationId="{40926D8F-0973-B95C-CE20-E2E703981BE8}"/>
          </ac:spMkLst>
        </pc:spChg>
        <pc:picChg chg="del">
          <ac:chgData name="Kirk Penn" userId="9df00b80-adef-45c9-98dc-132c675bb3d4" providerId="ADAL" clId="{AF6331D5-25D2-493D-9FB0-EDFB82EB7CAA}" dt="2024-05-27T03:17:35.448" v="2401" actId="478"/>
          <ac:picMkLst>
            <pc:docMk/>
            <pc:sldMk cId="149141443" sldId="2141411806"/>
            <ac:picMk id="3" creationId="{EABA2A71-8078-D77B-714B-D99E827ED41F}"/>
          </ac:picMkLst>
        </pc:picChg>
      </pc:sldChg>
      <pc:sldChg chg="addSp delSp modSp add mod">
        <pc:chgData name="Kirk Penn" userId="9df00b80-adef-45c9-98dc-132c675bb3d4" providerId="ADAL" clId="{AF6331D5-25D2-493D-9FB0-EDFB82EB7CAA}" dt="2024-05-27T03:19:17.004" v="2407"/>
        <pc:sldMkLst>
          <pc:docMk/>
          <pc:sldMk cId="2863931523" sldId="2147348149"/>
        </pc:sldMkLst>
        <pc:spChg chg="add mod">
          <ac:chgData name="Kirk Penn" userId="9df00b80-adef-45c9-98dc-132c675bb3d4" providerId="ADAL" clId="{AF6331D5-25D2-493D-9FB0-EDFB82EB7CAA}" dt="2024-05-27T03:19:17.004" v="2407"/>
          <ac:spMkLst>
            <pc:docMk/>
            <pc:sldMk cId="2863931523" sldId="2147348149"/>
            <ac:spMk id="2" creationId="{015ABE12-3A8E-71F0-CCB0-D515BA2FA7B0}"/>
          </ac:spMkLst>
        </pc:spChg>
        <pc:spChg chg="mod">
          <ac:chgData name="Kirk Penn" userId="9df00b80-adef-45c9-98dc-132c675bb3d4" providerId="ADAL" clId="{AF6331D5-25D2-493D-9FB0-EDFB82EB7CAA}" dt="2024-05-27T03:19:05.603" v="2406" actId="255"/>
          <ac:spMkLst>
            <pc:docMk/>
            <pc:sldMk cId="2863931523" sldId="2147348149"/>
            <ac:spMk id="5" creationId="{4D87E8DD-DB20-857A-4B55-4450B7A8FEA6}"/>
          </ac:spMkLst>
        </pc:spChg>
        <pc:picChg chg="del">
          <ac:chgData name="Kirk Penn" userId="9df00b80-adef-45c9-98dc-132c675bb3d4" providerId="ADAL" clId="{AF6331D5-25D2-493D-9FB0-EDFB82EB7CAA}" dt="2024-05-27T03:18:51.634" v="2405" actId="478"/>
          <ac:picMkLst>
            <pc:docMk/>
            <pc:sldMk cId="2863931523" sldId="2147348149"/>
            <ac:picMk id="3" creationId="{1EE1561A-74E8-85D9-C84F-6F807760D4E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F502A-8C69-4546-ADAC-F1885EEF3762}" type="datetimeFigureOut">
              <a:rPr lang="en-AU" smtClean="0"/>
              <a:t>27/05/2024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75BBB-2405-4269-8046-0AB4B4B808AA}" type="slidenum">
              <a:rPr lang="en-AU" smtClean="0"/>
              <a:t>‹#›</a:t>
            </a:fld>
            <a:endParaRPr lang="en-AU"/>
          </a:p>
        </p:txBody>
      </p:sp>
    </p:spTree>
    <p:extLst>
      <p:ext uri="{BB962C8B-B14F-4D97-AF65-F5344CB8AC3E}">
        <p14:creationId xmlns:p14="http://schemas.microsoft.com/office/powerpoint/2010/main" val="121928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96C8070-56AE-4C0B-A5AB-D878A26E153D}" type="slidenum">
              <a:rPr lang="en-AU" smtClean="0"/>
              <a:pPr/>
              <a:t>3</a:t>
            </a:fld>
            <a:endParaRPr lang="en-AU"/>
          </a:p>
        </p:txBody>
      </p:sp>
    </p:spTree>
    <p:extLst>
      <p:ext uri="{BB962C8B-B14F-4D97-AF65-F5344CB8AC3E}">
        <p14:creationId xmlns:p14="http://schemas.microsoft.com/office/powerpoint/2010/main" val="624285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0A99C-9788-3A40-4B90-A339EE4AE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B0493-42B7-8742-D13D-34275D5F59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A10AF-31C9-9251-1F94-F29004748A6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F328B0F-7F1B-C7BE-FE13-75D4B46175BA}"/>
              </a:ext>
            </a:extLst>
          </p:cNvPr>
          <p:cNvSpPr>
            <a:spLocks noGrp="1"/>
          </p:cNvSpPr>
          <p:nvPr>
            <p:ph type="sldNum" sz="quarter" idx="5"/>
          </p:nvPr>
        </p:nvSpPr>
        <p:spPr/>
        <p:txBody>
          <a:bodyPr/>
          <a:lstStyle/>
          <a:p>
            <a:fld id="{E96C8070-56AE-4C0B-A5AB-D878A26E153D}" type="slidenum">
              <a:rPr lang="en-AU" smtClean="0"/>
              <a:pPr/>
              <a:t>4</a:t>
            </a:fld>
            <a:endParaRPr lang="en-AU"/>
          </a:p>
        </p:txBody>
      </p:sp>
    </p:spTree>
    <p:extLst>
      <p:ext uri="{BB962C8B-B14F-4D97-AF65-F5344CB8AC3E}">
        <p14:creationId xmlns:p14="http://schemas.microsoft.com/office/powerpoint/2010/main" val="172600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a:lvl1pPr>
          </a:lstStyle>
          <a:p>
            <a:r>
              <a:rPr lang="en-US"/>
              <a:t>Heading goes here over one or two lines</a:t>
            </a:r>
            <a:endParaRPr lang="en-AU"/>
          </a:p>
        </p:txBody>
      </p:sp>
      <p:sp>
        <p:nvSpPr>
          <p:cNvPr id="3" name="Footer Placeholder 2"/>
          <p:cNvSpPr>
            <a:spLocks noGrp="1"/>
          </p:cNvSpPr>
          <p:nvPr>
            <p:ph type="ftr" sz="quarter" idx="10"/>
          </p:nvPr>
        </p:nvSpPr>
        <p:spPr>
          <a:xfrm>
            <a:off x="119629" y="6618479"/>
            <a:ext cx="6482248" cy="160405"/>
          </a:xfrm>
          <a:prstGeom prst="rect">
            <a:avLst/>
          </a:prstGeom>
        </p:spPr>
        <p:txBody>
          <a:bodyPr/>
          <a:lstStyle>
            <a:lvl1pPr>
              <a:defRPr sz="1067">
                <a:solidFill>
                  <a:schemeClr val="bg2">
                    <a:lumMod val="75000"/>
                  </a:schemeClr>
                </a:solidFill>
              </a:defRPr>
            </a:lvl1pPr>
          </a:lstStyle>
          <a:p>
            <a:r>
              <a:rPr lang="en-GB"/>
              <a:t>Project Portfolio Steering Committee </a:t>
            </a:r>
            <a:r>
              <a:rPr lang="en-AU"/>
              <a:t>28/04/2021 |</a:t>
            </a:r>
            <a:r>
              <a:rPr lang="en-GB"/>
              <a:t> Confidential - not for further distribution</a:t>
            </a:r>
            <a:endParaRPr lang="en-AU"/>
          </a:p>
        </p:txBody>
      </p:sp>
      <p:sp>
        <p:nvSpPr>
          <p:cNvPr id="4" name="Slide Number Placeholder 3"/>
          <p:cNvSpPr>
            <a:spLocks noGrp="1"/>
          </p:cNvSpPr>
          <p:nvPr>
            <p:ph type="sldNum" sz="quarter" idx="11"/>
          </p:nvPr>
        </p:nvSpPr>
        <p:spPr/>
        <p:txBody>
          <a:bodyPr/>
          <a:lstStyle>
            <a:lvl1pPr>
              <a:defRPr sz="1067"/>
            </a:lvl1pPr>
          </a:lstStyle>
          <a:p>
            <a:fld id="{E9ED8940-FF4F-4E98-8537-377B61DDB9C8}" type="slidenum">
              <a:rPr lang="en-AU" smtClean="0"/>
              <a:pPr/>
              <a:t>‹#›</a:t>
            </a:fld>
            <a:endParaRPr lang="en-AU"/>
          </a:p>
        </p:txBody>
      </p:sp>
      <p:sp>
        <p:nvSpPr>
          <p:cNvPr id="6" name="Text Placeholder 5"/>
          <p:cNvSpPr>
            <a:spLocks noGrp="1"/>
          </p:cNvSpPr>
          <p:nvPr>
            <p:ph type="body" sz="quarter" idx="12" hasCustomPrompt="1"/>
          </p:nvPr>
        </p:nvSpPr>
        <p:spPr>
          <a:xfrm>
            <a:off x="861550" y="2011470"/>
            <a:ext cx="7963237" cy="3392284"/>
          </a:xfrm>
        </p:spPr>
        <p:txBody>
          <a:bodyPr/>
          <a:lstStyle>
            <a:lvl1pPr marL="0" indent="0">
              <a:spcBef>
                <a:spcPts val="1233"/>
              </a:spcBef>
              <a:buNone/>
              <a:tabLst>
                <a:tab pos="7231043" algn="r"/>
              </a:tabLst>
              <a:defRPr sz="1867" u="sng" baseline="0">
                <a:solidFill>
                  <a:schemeClr val="tx1"/>
                </a:solidFill>
                <a:latin typeface="National Light PL" pitchFamily="50" charset="0"/>
                <a:ea typeface="National Light PL" pitchFamily="50" charset="0"/>
                <a:cs typeface="National Light PL" pitchFamily="50" charset="0"/>
              </a:defRPr>
            </a:lvl1pPr>
          </a:lstStyle>
          <a:p>
            <a:pPr lvl="0"/>
            <a:r>
              <a:rPr lang="en-US"/>
              <a:t>Click to type text, then press tab to enter the slide number</a:t>
            </a:r>
          </a:p>
        </p:txBody>
      </p:sp>
      <p:sp>
        <p:nvSpPr>
          <p:cNvPr id="7" name="Rectangle 6"/>
          <p:cNvSpPr/>
          <p:nvPr userDrawn="1"/>
        </p:nvSpPr>
        <p:spPr>
          <a:xfrm>
            <a:off x="-2606365" y="0"/>
            <a:ext cx="2462708" cy="1244865"/>
          </a:xfrm>
          <a:prstGeom prst="rect">
            <a:avLst/>
          </a:prstGeom>
          <a:noFill/>
        </p:spPr>
        <p:txBody>
          <a:bodyPr wrap="square" lIns="95415" tIns="47707" rIns="95415" bIns="47707" rtlCol="0">
            <a:spAutoFit/>
          </a:bodyPr>
          <a:lstStyle/>
          <a:p>
            <a:pPr marL="0" lvl="1"/>
            <a:r>
              <a:rPr lang="en-US" sz="933">
                <a:latin typeface="Arial" panose="020B0604020202020204" pitchFamily="34" charset="0"/>
                <a:cs typeface="Arial" panose="020B0604020202020204" pitchFamily="34" charset="0"/>
              </a:rPr>
              <a:t>These bullet levels and their according fonts, colour, size, line spacing etc. are all set on the Master slide so you don’t have to alter them. To switch between these styles use the </a:t>
            </a:r>
            <a:r>
              <a:rPr lang="en-US" sz="933" b="1">
                <a:latin typeface="Arial" panose="020B0604020202020204" pitchFamily="34" charset="0"/>
                <a:cs typeface="Arial" panose="020B0604020202020204" pitchFamily="34" charset="0"/>
              </a:rPr>
              <a:t>I</a:t>
            </a:r>
            <a:r>
              <a:rPr lang="en-US" sz="933" b="1" i="1">
                <a:latin typeface="Arial" panose="020B0604020202020204" pitchFamily="34" charset="0"/>
                <a:cs typeface="Arial" panose="020B0604020202020204" pitchFamily="34" charset="0"/>
              </a:rPr>
              <a:t>ncrease List Level </a:t>
            </a:r>
            <a:r>
              <a:rPr lang="en-US" sz="933">
                <a:latin typeface="Arial" panose="020B0604020202020204" pitchFamily="34" charset="0"/>
                <a:cs typeface="Arial" panose="020B0604020202020204" pitchFamily="34" charset="0"/>
              </a:rPr>
              <a:t>and </a:t>
            </a:r>
            <a:r>
              <a:rPr lang="en-US" sz="933" b="1" i="1">
                <a:latin typeface="Arial" panose="020B0604020202020204" pitchFamily="34" charset="0"/>
                <a:cs typeface="Arial" panose="020B0604020202020204" pitchFamily="34" charset="0"/>
              </a:rPr>
              <a:t>Decrease List Level </a:t>
            </a:r>
            <a:r>
              <a:rPr lang="en-US" sz="933">
                <a:latin typeface="Arial" panose="020B0604020202020204" pitchFamily="34" charset="0"/>
                <a:cs typeface="Arial" panose="020B0604020202020204" pitchFamily="34" charset="0"/>
              </a:rPr>
              <a:t>arrows on your toolbar. This will save time and effort and keep your presentation consistent.</a:t>
            </a:r>
            <a:endParaRPr lang="en-AU" sz="933">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33821"/>
          <a:stretch/>
        </p:blipFill>
        <p:spPr>
          <a:xfrm>
            <a:off x="-2510436" y="1247804"/>
            <a:ext cx="2206360" cy="742961"/>
          </a:xfrm>
          <a:prstGeom prst="rect">
            <a:avLst/>
          </a:prstGeom>
        </p:spPr>
      </p:pic>
      <p:sp>
        <p:nvSpPr>
          <p:cNvPr id="9" name="Rounded Rectangle 8"/>
          <p:cNvSpPr/>
          <p:nvPr userDrawn="1"/>
        </p:nvSpPr>
        <p:spPr>
          <a:xfrm>
            <a:off x="-1704997" y="1273721"/>
            <a:ext cx="651592" cy="311007"/>
          </a:xfrm>
          <a:prstGeom prst="roundRect">
            <a:avLst/>
          </a:prstGeom>
          <a:solidFill>
            <a:srgbClr val="00A3E1">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lIns="95415" tIns="47707" rIns="95415" bIns="47707" rtlCol="0" anchor="ctr"/>
          <a:lstStyle/>
          <a:p>
            <a:pPr algn="ctr"/>
            <a:endParaRPr lang="en-AU" sz="2400"/>
          </a:p>
        </p:txBody>
      </p:sp>
      <p:sp>
        <p:nvSpPr>
          <p:cNvPr id="10" name="Text Placeholder 3"/>
          <p:cNvSpPr txBox="1">
            <a:spLocks/>
          </p:cNvSpPr>
          <p:nvPr userDrawn="1"/>
        </p:nvSpPr>
        <p:spPr>
          <a:xfrm>
            <a:off x="-2606365" y="1997661"/>
            <a:ext cx="2462708" cy="4212477"/>
          </a:xfrm>
          <a:prstGeom prst="rect">
            <a:avLst/>
          </a:prstGeom>
        </p:spPr>
        <p:txBody>
          <a:bodyPr lIns="95415" tIns="47707" rIns="95415" bIns="47707"/>
          <a:lstStyle>
            <a:lvl1pPr marL="0" indent="0" algn="l" defTabSz="1043056" rtl="0" eaLnBrk="1" latinLnBrk="0" hangingPunct="1">
              <a:lnSpc>
                <a:spcPts val="1700"/>
              </a:lnSpc>
              <a:spcBef>
                <a:spcPts val="0"/>
              </a:spcBef>
              <a:spcAft>
                <a:spcPts val="600"/>
              </a:spcAft>
              <a:buFont typeface="Arial" panose="020B0604020202020204" pitchFamily="34" charset="0"/>
              <a:buNone/>
              <a:defRPr sz="1400" b="1" kern="1200">
                <a:solidFill>
                  <a:schemeClr val="accent2"/>
                </a:solidFill>
                <a:latin typeface="+mn-lt"/>
                <a:ea typeface="+mn-ea"/>
                <a:cs typeface="+mn-cs"/>
              </a:defRPr>
            </a:lvl1pPr>
            <a:lvl2pPr marL="0" indent="0" algn="l" defTabSz="1043056" rtl="0" eaLnBrk="1" latinLnBrk="0" hangingPunct="1">
              <a:lnSpc>
                <a:spcPts val="1600"/>
              </a:lnSpc>
              <a:spcBef>
                <a:spcPts val="0"/>
              </a:spcBef>
              <a:spcAft>
                <a:spcPts val="600"/>
              </a:spcAft>
              <a:buFont typeface="Arial" panose="020B0604020202020204" pitchFamily="34" charset="0"/>
              <a:buNone/>
              <a:defRPr sz="1300" kern="1200">
                <a:solidFill>
                  <a:schemeClr val="tx1"/>
                </a:solidFill>
                <a:latin typeface="+mn-lt"/>
                <a:ea typeface="+mn-ea"/>
                <a:cs typeface="+mn-cs"/>
              </a:defRPr>
            </a:lvl2pPr>
            <a:lvl3pPr marL="250825" indent="-250825" algn="l" defTabSz="1043056" rtl="0" eaLnBrk="1" latinLnBrk="0" hangingPunct="1">
              <a:lnSpc>
                <a:spcPts val="1600"/>
              </a:lnSpc>
              <a:spcBef>
                <a:spcPts val="0"/>
              </a:spcBef>
              <a:spcAft>
                <a:spcPts val="600"/>
              </a:spcAft>
              <a:buClr>
                <a:schemeClr val="accent2"/>
              </a:buClr>
              <a:buFont typeface="Wingdings" panose="05000000000000000000" pitchFamily="2" charset="2"/>
              <a:buChar char=""/>
              <a:defRPr sz="1300" kern="1200">
                <a:solidFill>
                  <a:schemeClr val="tx1"/>
                </a:solidFill>
                <a:latin typeface="+mn-lt"/>
                <a:ea typeface="+mn-ea"/>
                <a:cs typeface="+mn-cs"/>
              </a:defRPr>
            </a:lvl3pPr>
            <a:lvl4pPr marL="504000" indent="-252000" algn="l" defTabSz="1043056" rtl="0" eaLnBrk="1" latinLnBrk="0" hangingPunct="1">
              <a:lnSpc>
                <a:spcPts val="1600"/>
              </a:lnSpc>
              <a:spcBef>
                <a:spcPts val="0"/>
              </a:spcBef>
              <a:spcAft>
                <a:spcPts val="600"/>
              </a:spcAft>
              <a:buClr>
                <a:schemeClr val="accent2"/>
              </a:buClr>
              <a:buFont typeface="Wingdings" panose="05000000000000000000" pitchFamily="2" charset="2"/>
              <a:buChar char=""/>
              <a:defRPr sz="1300" kern="1200">
                <a:solidFill>
                  <a:schemeClr val="tx1"/>
                </a:solidFill>
                <a:latin typeface="+mn-lt"/>
                <a:ea typeface="+mn-ea"/>
                <a:cs typeface="+mn-cs"/>
              </a:defRPr>
            </a:lvl4pPr>
            <a:lvl5pPr marL="756000" indent="-252000" algn="l" defTabSz="1043056" rtl="0" eaLnBrk="1" latinLnBrk="0" hangingPunct="1">
              <a:lnSpc>
                <a:spcPts val="1600"/>
              </a:lnSpc>
              <a:spcBef>
                <a:spcPts val="0"/>
              </a:spcBef>
              <a:spcAft>
                <a:spcPts val="600"/>
              </a:spcAft>
              <a:buClr>
                <a:schemeClr val="accent2"/>
              </a:buClr>
              <a:buFont typeface="Wingdings" panose="05000000000000000000" pitchFamily="2" charset="2"/>
              <a:buChar char=""/>
              <a:defRPr sz="1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00000"/>
              </a:lnSpc>
              <a:spcAft>
                <a:spcPts val="209"/>
              </a:spcAft>
            </a:pPr>
            <a:r>
              <a:rPr lang="en-US" sz="933">
                <a:solidFill>
                  <a:schemeClr val="accent1"/>
                </a:solidFill>
                <a:latin typeface="Arial" panose="020B0604020202020204" pitchFamily="34" charset="0"/>
                <a:cs typeface="Arial" panose="020B0604020202020204" pitchFamily="34" charset="0"/>
              </a:rPr>
              <a:t>Contents placeholders</a:t>
            </a:r>
          </a:p>
          <a:p>
            <a:pPr lvl="1">
              <a:lnSpc>
                <a:spcPct val="100000"/>
              </a:lnSpc>
              <a:spcAft>
                <a:spcPts val="417"/>
              </a:spcAft>
            </a:pPr>
            <a:r>
              <a:rPr lang="en-US" sz="933">
                <a:latin typeface="Arial" panose="020B0604020202020204" pitchFamily="34" charset="0"/>
                <a:cs typeface="Arial" panose="020B0604020202020204" pitchFamily="34" charset="0"/>
              </a:rPr>
              <a:t>There are two placeholders on the contents slide. 1 x headline placeholder and 1</a:t>
            </a:r>
            <a:r>
              <a:rPr lang="en-US" sz="933" baseline="0">
                <a:latin typeface="Arial" panose="020B0604020202020204" pitchFamily="34" charset="0"/>
                <a:cs typeface="Arial" panose="020B0604020202020204" pitchFamily="34" charset="0"/>
              </a:rPr>
              <a:t> x text placeholder.</a:t>
            </a:r>
          </a:p>
          <a:p>
            <a:pPr lvl="1">
              <a:lnSpc>
                <a:spcPct val="100000"/>
              </a:lnSpc>
              <a:spcAft>
                <a:spcPts val="417"/>
              </a:spcAft>
            </a:pPr>
            <a:r>
              <a:rPr lang="en-US" sz="933" baseline="0">
                <a:latin typeface="Arial" panose="020B0604020202020204" pitchFamily="34" charset="0"/>
                <a:cs typeface="Arial" panose="020B0604020202020204" pitchFamily="34" charset="0"/>
              </a:rPr>
              <a:t>Click to type the text and press tab to enter the number. Then press return to enter the next line of text.</a:t>
            </a:r>
            <a:endParaRPr lang="en-US" sz="933">
              <a:latin typeface="Arial" panose="020B0604020202020204" pitchFamily="34" charset="0"/>
              <a:cs typeface="Arial" panose="020B0604020202020204" pitchFamily="34" charset="0"/>
            </a:endParaRPr>
          </a:p>
          <a:p>
            <a:pPr marL="0" indent="0" algn="l" defTabSz="1088367" rtl="0" eaLnBrk="1" latinLnBrk="0" hangingPunct="1">
              <a:lnSpc>
                <a:spcPct val="100000"/>
              </a:lnSpc>
              <a:spcBef>
                <a:spcPts val="627"/>
              </a:spcBef>
              <a:spcAft>
                <a:spcPts val="209"/>
              </a:spcAft>
              <a:buFont typeface="Arial" panose="020B0604020202020204" pitchFamily="34" charset="0"/>
              <a:buNone/>
            </a:pPr>
            <a:r>
              <a:rPr lang="en-AU" sz="933" b="1" kern="1200">
                <a:solidFill>
                  <a:schemeClr val="accent1"/>
                </a:solidFill>
                <a:latin typeface="Arial" panose="020B0604020202020204" pitchFamily="34" charset="0"/>
                <a:ea typeface="+mn-ea"/>
                <a:cs typeface="Arial" panose="020B0604020202020204" pitchFamily="34" charset="0"/>
              </a:rPr>
              <a:t>Editing the footer</a:t>
            </a:r>
          </a:p>
          <a:p>
            <a:pPr marL="0" lvl="1" indent="0">
              <a:lnSpc>
                <a:spcPct val="100000"/>
              </a:lnSpc>
              <a:spcAft>
                <a:spcPts val="313"/>
              </a:spcAft>
            </a:pPr>
            <a:r>
              <a:rPr lang="en-AU" sz="933">
                <a:latin typeface="Arial" panose="020B0604020202020204" pitchFamily="34" charset="0"/>
                <a:cs typeface="Arial" panose="020B0604020202020204" pitchFamily="34" charset="0"/>
              </a:rPr>
              <a:t>The footer can be edited via the Insert Tab.</a:t>
            </a:r>
          </a:p>
          <a:p>
            <a:pPr marL="112692" lvl="2" indent="-112692">
              <a:lnSpc>
                <a:spcPct val="100000"/>
              </a:lnSpc>
              <a:spcAft>
                <a:spcPts val="313"/>
              </a:spcAft>
              <a:buClr>
                <a:schemeClr val="accent1"/>
              </a:buClr>
              <a:buFont typeface="Arial" panose="020B0604020202020204" pitchFamily="34" charset="0"/>
              <a:buChar char="•"/>
            </a:pPr>
            <a:r>
              <a:rPr lang="en-AU" sz="933">
                <a:latin typeface="Arial" panose="020B0604020202020204" pitchFamily="34" charset="0"/>
                <a:cs typeface="Arial" panose="020B0604020202020204" pitchFamily="34" charset="0"/>
              </a:rPr>
              <a:t>Select the </a:t>
            </a:r>
            <a:r>
              <a:rPr lang="en-AU" sz="933" i="1">
                <a:latin typeface="Arial" panose="020B0604020202020204" pitchFamily="34" charset="0"/>
                <a:cs typeface="Arial" panose="020B0604020202020204" pitchFamily="34" charset="0"/>
              </a:rPr>
              <a:t>Insert </a:t>
            </a:r>
            <a:r>
              <a:rPr lang="en-AU" sz="933">
                <a:latin typeface="Arial" panose="020B0604020202020204" pitchFamily="34" charset="0"/>
                <a:cs typeface="Arial" panose="020B0604020202020204" pitchFamily="34" charset="0"/>
              </a:rPr>
              <a:t>tab</a:t>
            </a:r>
          </a:p>
          <a:p>
            <a:pPr marL="112692" lvl="2" indent="-112692">
              <a:lnSpc>
                <a:spcPct val="100000"/>
              </a:lnSpc>
              <a:spcAft>
                <a:spcPts val="313"/>
              </a:spcAft>
              <a:buClr>
                <a:schemeClr val="accent1"/>
              </a:buClr>
              <a:buFont typeface="Arial" panose="020B0604020202020204" pitchFamily="34" charset="0"/>
              <a:buChar char="•"/>
            </a:pPr>
            <a:r>
              <a:rPr lang="en-AU" sz="933">
                <a:latin typeface="Arial" panose="020B0604020202020204" pitchFamily="34" charset="0"/>
                <a:cs typeface="Arial" panose="020B0604020202020204" pitchFamily="34" charset="0"/>
              </a:rPr>
              <a:t>Choose </a:t>
            </a:r>
            <a:r>
              <a:rPr lang="en-AU" sz="933" i="1">
                <a:latin typeface="Arial" panose="020B0604020202020204" pitchFamily="34" charset="0"/>
                <a:cs typeface="Arial" panose="020B0604020202020204" pitchFamily="34" charset="0"/>
              </a:rPr>
              <a:t>Header &amp; Footer</a:t>
            </a:r>
          </a:p>
          <a:p>
            <a:pPr marL="112692" lvl="2" indent="-112692">
              <a:lnSpc>
                <a:spcPct val="100000"/>
              </a:lnSpc>
              <a:spcAft>
                <a:spcPts val="313"/>
              </a:spcAft>
              <a:buClr>
                <a:schemeClr val="accent1"/>
              </a:buClr>
              <a:buFont typeface="Arial" panose="020B0604020202020204" pitchFamily="34" charset="0"/>
              <a:buChar char="•"/>
            </a:pPr>
            <a:r>
              <a:rPr lang="en-AU" sz="933">
                <a:latin typeface="Arial" panose="020B0604020202020204" pitchFamily="34" charset="0"/>
                <a:cs typeface="Arial" panose="020B0604020202020204" pitchFamily="34" charset="0"/>
              </a:rPr>
              <a:t>Follow the instructions below to adjust or insert the Footer or Slide Number.</a:t>
            </a:r>
          </a:p>
          <a:p>
            <a:pPr marL="112692" lvl="2" indent="-112692">
              <a:lnSpc>
                <a:spcPct val="100000"/>
              </a:lnSpc>
              <a:buClr>
                <a:schemeClr val="accent1"/>
              </a:buClr>
              <a:buFont typeface="Arial" panose="020B0604020202020204" pitchFamily="34" charset="0"/>
              <a:buChar char="•"/>
            </a:pPr>
            <a:r>
              <a:rPr lang="en-AU" sz="933">
                <a:latin typeface="Arial" panose="020B0604020202020204" pitchFamily="34" charset="0"/>
                <a:cs typeface="Arial" panose="020B0604020202020204" pitchFamily="34" charset="0"/>
              </a:rPr>
              <a:t>When all editing is complete select </a:t>
            </a:r>
            <a:br>
              <a:rPr lang="en-AU" sz="933">
                <a:latin typeface="Arial" panose="020B0604020202020204" pitchFamily="34" charset="0"/>
                <a:cs typeface="Arial" panose="020B0604020202020204" pitchFamily="34" charset="0"/>
              </a:rPr>
            </a:br>
            <a:r>
              <a:rPr lang="en-AU" sz="933">
                <a:latin typeface="Arial" panose="020B0604020202020204" pitchFamily="34" charset="0"/>
                <a:cs typeface="Arial" panose="020B0604020202020204" pitchFamily="34" charset="0"/>
              </a:rPr>
              <a:t>Apply</a:t>
            </a:r>
            <a:r>
              <a:rPr lang="en-AU" sz="800">
                <a:latin typeface="Arial" panose="020B0604020202020204" pitchFamily="34" charset="0"/>
                <a:cs typeface="Arial" panose="020B0604020202020204" pitchFamily="34" charset="0"/>
              </a:rPr>
              <a:t> (FOR CURRENT SLIDE ONLY) </a:t>
            </a:r>
            <a:r>
              <a:rPr lang="en-AU" sz="933">
                <a:latin typeface="Arial" panose="020B0604020202020204" pitchFamily="34" charset="0"/>
                <a:cs typeface="Arial" panose="020B0604020202020204" pitchFamily="34" charset="0"/>
              </a:rPr>
              <a:t>or </a:t>
            </a:r>
            <a:br>
              <a:rPr lang="en-AU" sz="933">
                <a:latin typeface="Arial" panose="020B0604020202020204" pitchFamily="34" charset="0"/>
                <a:cs typeface="Arial" panose="020B0604020202020204" pitchFamily="34" charset="0"/>
              </a:rPr>
            </a:br>
            <a:r>
              <a:rPr lang="en-AU" sz="933">
                <a:latin typeface="Arial" panose="020B0604020202020204" pitchFamily="34" charset="0"/>
                <a:cs typeface="Arial" panose="020B0604020202020204" pitchFamily="34" charset="0"/>
              </a:rPr>
              <a:t>Apply to All </a:t>
            </a:r>
            <a:r>
              <a:rPr lang="en-AU" sz="800">
                <a:latin typeface="Arial" panose="020B0604020202020204" pitchFamily="34" charset="0"/>
                <a:cs typeface="Arial" panose="020B0604020202020204" pitchFamily="34" charset="0"/>
              </a:rPr>
              <a:t>(FOR ALL SLIDES WITH THE FOOTER PLACEHOLDER)</a:t>
            </a:r>
          </a:p>
          <a:p>
            <a:pPr marL="0" indent="0" algn="l" defTabSz="1088367" rtl="0" eaLnBrk="1" latinLnBrk="0" hangingPunct="1">
              <a:lnSpc>
                <a:spcPct val="100000"/>
              </a:lnSpc>
              <a:spcBef>
                <a:spcPts val="627"/>
              </a:spcBef>
              <a:spcAft>
                <a:spcPts val="209"/>
              </a:spcAft>
              <a:buFont typeface="Arial" panose="020B0604020202020204" pitchFamily="34" charset="0"/>
              <a:buNone/>
            </a:pPr>
            <a:r>
              <a:rPr lang="en-AU" sz="933" b="1" kern="1200">
                <a:solidFill>
                  <a:schemeClr val="accent1"/>
                </a:solidFill>
                <a:latin typeface="Arial" panose="020B0604020202020204" pitchFamily="34" charset="0"/>
                <a:ea typeface="+mn-ea"/>
                <a:cs typeface="Arial" panose="020B0604020202020204" pitchFamily="34" charset="0"/>
              </a:rPr>
              <a:t>Slide Number</a:t>
            </a:r>
          </a:p>
          <a:p>
            <a:pPr marL="112692" lvl="2" indent="-112692" algn="l" defTabSz="1088367" rtl="0" eaLnBrk="1" latinLnBrk="0" hangingPunct="1">
              <a:lnSpc>
                <a:spcPct val="100000"/>
              </a:lnSpc>
              <a:spcBef>
                <a:spcPts val="0"/>
              </a:spcBef>
              <a:spcAft>
                <a:spcPts val="313"/>
              </a:spcAft>
              <a:buClr>
                <a:schemeClr val="accent1"/>
              </a:buClr>
              <a:buFont typeface="Arial" panose="020B0604020202020204" pitchFamily="34" charset="0"/>
              <a:buChar char="•"/>
            </a:pPr>
            <a:r>
              <a:rPr lang="en-AU" sz="933" kern="1200">
                <a:solidFill>
                  <a:schemeClr val="tx1"/>
                </a:solidFill>
                <a:latin typeface="Arial" panose="020B0604020202020204" pitchFamily="34" charset="0"/>
                <a:ea typeface="+mn-ea"/>
                <a:cs typeface="Arial" panose="020B0604020202020204" pitchFamily="34" charset="0"/>
              </a:rPr>
              <a:t>Check the box next to Slide Number </a:t>
            </a:r>
          </a:p>
          <a:p>
            <a:pPr marL="0" lvl="2" indent="0" algn="l" defTabSz="1088367" rtl="0" eaLnBrk="1" latinLnBrk="0" hangingPunct="1">
              <a:lnSpc>
                <a:spcPct val="100000"/>
              </a:lnSpc>
              <a:spcBef>
                <a:spcPts val="627"/>
              </a:spcBef>
              <a:spcAft>
                <a:spcPts val="209"/>
              </a:spcAft>
              <a:buClr>
                <a:schemeClr val="accent1"/>
              </a:buClr>
              <a:buFont typeface="Arial" panose="020B0604020202020204" pitchFamily="34" charset="0"/>
              <a:buNone/>
            </a:pPr>
            <a:r>
              <a:rPr lang="en-AU" sz="933" b="1" kern="1200">
                <a:solidFill>
                  <a:schemeClr val="accent1"/>
                </a:solidFill>
                <a:latin typeface="Arial" panose="020B0604020202020204" pitchFamily="34" charset="0"/>
                <a:ea typeface="+mn-ea"/>
                <a:cs typeface="Arial" panose="020B0604020202020204" pitchFamily="34" charset="0"/>
              </a:rPr>
              <a:t>Footer</a:t>
            </a:r>
          </a:p>
          <a:p>
            <a:pPr marL="112692" lvl="2" indent="-112692" algn="l" defTabSz="1088367" rtl="0" eaLnBrk="1" latinLnBrk="0" hangingPunct="1">
              <a:lnSpc>
                <a:spcPct val="100000"/>
              </a:lnSpc>
              <a:spcBef>
                <a:spcPts val="0"/>
              </a:spcBef>
              <a:spcAft>
                <a:spcPts val="313"/>
              </a:spcAft>
              <a:buClr>
                <a:schemeClr val="accent1"/>
              </a:buClr>
              <a:buFont typeface="Arial" panose="020B0604020202020204" pitchFamily="34" charset="0"/>
              <a:buChar char="•"/>
            </a:pPr>
            <a:r>
              <a:rPr lang="en-AU" sz="933" kern="1200">
                <a:solidFill>
                  <a:schemeClr val="tx1"/>
                </a:solidFill>
                <a:latin typeface="Arial" panose="020B0604020202020204" pitchFamily="34" charset="0"/>
                <a:ea typeface="+mn-ea"/>
                <a:cs typeface="Arial" panose="020B0604020202020204" pitchFamily="34" charset="0"/>
              </a:rPr>
              <a:t>The box next to Footer must be checked</a:t>
            </a:r>
          </a:p>
          <a:p>
            <a:pPr marL="112692" lvl="2" indent="-112692" algn="l" defTabSz="1088367" rtl="0" eaLnBrk="1" latinLnBrk="0" hangingPunct="1">
              <a:lnSpc>
                <a:spcPct val="100000"/>
              </a:lnSpc>
              <a:spcBef>
                <a:spcPts val="0"/>
              </a:spcBef>
              <a:spcAft>
                <a:spcPts val="313"/>
              </a:spcAft>
              <a:buClr>
                <a:schemeClr val="accent1"/>
              </a:buClr>
              <a:buFont typeface="Arial" panose="020B0604020202020204" pitchFamily="34" charset="0"/>
              <a:buChar char="•"/>
            </a:pPr>
            <a:r>
              <a:rPr lang="en-AU" sz="933" kern="1200">
                <a:solidFill>
                  <a:schemeClr val="tx1"/>
                </a:solidFill>
                <a:latin typeface="Arial" panose="020B0604020202020204" pitchFamily="34" charset="0"/>
                <a:ea typeface="+mn-ea"/>
                <a:cs typeface="Arial" panose="020B0604020202020204" pitchFamily="34" charset="0"/>
              </a:rPr>
              <a:t>Footer text should be in the following format on one line:</a:t>
            </a:r>
            <a:br>
              <a:rPr lang="en-AU" sz="933" kern="1200">
                <a:solidFill>
                  <a:schemeClr val="tx1"/>
                </a:solidFill>
                <a:latin typeface="Arial" panose="020B0604020202020204" pitchFamily="34" charset="0"/>
                <a:ea typeface="+mn-ea"/>
                <a:cs typeface="Arial" panose="020B0604020202020204" pitchFamily="34" charset="0"/>
              </a:rPr>
            </a:br>
            <a:r>
              <a:rPr lang="en-AU" sz="933" kern="1200">
                <a:solidFill>
                  <a:schemeClr val="accent1"/>
                </a:solidFill>
                <a:latin typeface="Arial" panose="020B0604020202020204" pitchFamily="34" charset="0"/>
                <a:ea typeface="+mn-ea"/>
                <a:cs typeface="Arial" panose="020B0604020202020204" pitchFamily="34" charset="0"/>
              </a:rPr>
              <a:t>Presentation title | xx Month xxxx</a:t>
            </a:r>
          </a:p>
        </p:txBody>
      </p:sp>
    </p:spTree>
    <p:extLst>
      <p:ext uri="{BB962C8B-B14F-4D97-AF65-F5344CB8AC3E}">
        <p14:creationId xmlns:p14="http://schemas.microsoft.com/office/powerpoint/2010/main" val="88697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B757EC-5AB4-9AFF-9FD1-2BECF1C84E5E}"/>
              </a:ext>
            </a:extLst>
          </p:cNvPr>
          <p:cNvSpPr txBox="1"/>
          <p:nvPr/>
        </p:nvSpPr>
        <p:spPr>
          <a:xfrm>
            <a:off x="322730" y="259976"/>
            <a:ext cx="3308919" cy="369332"/>
          </a:xfrm>
          <a:prstGeom prst="rect">
            <a:avLst/>
          </a:prstGeom>
          <a:noFill/>
        </p:spPr>
        <p:txBody>
          <a:bodyPr wrap="none" rtlCol="0">
            <a:spAutoFit/>
          </a:bodyPr>
          <a:lstStyle/>
          <a:p>
            <a:r>
              <a:rPr lang="en-AU" b="1" dirty="0">
                <a:latin typeface="Century Gothic" panose="020B0502020202020204" pitchFamily="34" charset="0"/>
              </a:rPr>
              <a:t>➡️ How to use this Template</a:t>
            </a:r>
          </a:p>
        </p:txBody>
      </p:sp>
      <p:sp>
        <p:nvSpPr>
          <p:cNvPr id="3" name="TextBox 2">
            <a:extLst>
              <a:ext uri="{FF2B5EF4-FFF2-40B4-BE49-F238E27FC236}">
                <a16:creationId xmlns:a16="http://schemas.microsoft.com/office/drawing/2014/main" id="{DB2BFB42-B4DA-FE9B-B5DA-D61666C1A848}"/>
              </a:ext>
            </a:extLst>
          </p:cNvPr>
          <p:cNvSpPr txBox="1"/>
          <p:nvPr/>
        </p:nvSpPr>
        <p:spPr>
          <a:xfrm>
            <a:off x="322730" y="700340"/>
            <a:ext cx="11399878" cy="3508653"/>
          </a:xfrm>
          <a:prstGeom prst="rect">
            <a:avLst/>
          </a:prstGeom>
          <a:noFill/>
        </p:spPr>
        <p:txBody>
          <a:bodyPr wrap="square" rtlCol="0">
            <a:spAutoFit/>
          </a:bodyPr>
          <a:lstStyle/>
          <a:p>
            <a:r>
              <a:rPr lang="en-GB" sz="1400" b="0" i="0" dirty="0">
                <a:solidFill>
                  <a:srgbClr val="0D0D0D"/>
                </a:solidFill>
                <a:effectLst/>
                <a:highlight>
                  <a:srgbClr val="FFFFFF"/>
                </a:highlight>
                <a:latin typeface="Century Gothic" panose="020B0502020202020204" pitchFamily="34" charset="0"/>
              </a:rPr>
              <a:t>The </a:t>
            </a:r>
            <a:r>
              <a:rPr lang="en-GB" sz="1400" b="1" i="0" dirty="0">
                <a:solidFill>
                  <a:srgbClr val="0D0D0D"/>
                </a:solidFill>
                <a:effectLst/>
                <a:highlight>
                  <a:srgbClr val="FFFFFF"/>
                </a:highlight>
                <a:latin typeface="Century Gothic" panose="020B0502020202020204" pitchFamily="34" charset="0"/>
              </a:rPr>
              <a:t>Problem Management Strategy Blueprint Template</a:t>
            </a:r>
            <a:r>
              <a:rPr lang="en-GB" sz="1400" b="0" i="0" dirty="0">
                <a:solidFill>
                  <a:srgbClr val="0D0D0D"/>
                </a:solidFill>
                <a:effectLst/>
                <a:highlight>
                  <a:srgbClr val="FFFFFF"/>
                </a:highlight>
                <a:latin typeface="Century Gothic" panose="020B0502020202020204" pitchFamily="34" charset="0"/>
              </a:rPr>
              <a:t> is designed to provide organisations with a structured approach to enhancing their Problem Management Process. This comprehensive template helps identify key drivers, benefits, advantages, and ensures alignment with organisational objectives while addressing potential risks. It serves as a foundational tool for IT and management teams to develop and implement effective problem management strategies that support the overall goals of the organisation.</a:t>
            </a:r>
            <a:r>
              <a:rPr lang="en-AU" sz="1400" dirty="0">
                <a:latin typeface="Century Gothic" panose="020B0502020202020204" pitchFamily="34" charset="0"/>
              </a:rPr>
              <a:t> </a:t>
            </a:r>
          </a:p>
          <a:p>
            <a:endParaRPr lang="en-AU" dirty="0">
              <a:latin typeface="Century Gothic" panose="020B0502020202020204" pitchFamily="34" charset="0"/>
            </a:endParaRPr>
          </a:p>
          <a:p>
            <a:r>
              <a:rPr lang="en-AU" sz="1400" dirty="0">
                <a:latin typeface="Century Gothic" panose="020B0502020202020204" pitchFamily="34" charset="0"/>
              </a:rPr>
              <a:t>Each section is designed for you to develop purposeful content to convey key messages and points to sponsors and teams in a simple format to gain credibility and support for the Problem Management Uplift initiative.</a:t>
            </a:r>
          </a:p>
          <a:p>
            <a:endParaRPr lang="en-AU" sz="1400" dirty="0">
              <a:latin typeface="Century Gothic" panose="020B0502020202020204" pitchFamily="34" charset="0"/>
            </a:endParaRPr>
          </a:p>
          <a:p>
            <a:endParaRPr lang="en-AU" dirty="0">
              <a:latin typeface="Century Gothic" panose="020B0502020202020204" pitchFamily="34" charset="0"/>
            </a:endParaRPr>
          </a:p>
          <a:p>
            <a:r>
              <a:rPr lang="en-AU" b="1" u="sng" dirty="0">
                <a:latin typeface="Century Gothic" panose="020B0502020202020204" pitchFamily="34" charset="0"/>
              </a:rPr>
              <a:t>Instructions:</a:t>
            </a:r>
            <a:r>
              <a:rPr lang="en-AU" b="1" dirty="0">
                <a:latin typeface="Century Gothic" panose="020B0502020202020204" pitchFamily="34" charset="0"/>
              </a:rPr>
              <a:t> </a:t>
            </a:r>
            <a:r>
              <a:rPr lang="en-AU" sz="1400" dirty="0">
                <a:latin typeface="Century Gothic" panose="020B0502020202020204" pitchFamily="34" charset="0"/>
              </a:rPr>
              <a:t>Update each section of the Problem Management Strategic Blueprint to your specific needs.  It’s important to ensure the Problem Management Strategy:</a:t>
            </a:r>
          </a:p>
          <a:p>
            <a:pPr marL="285750" indent="-285750">
              <a:buFont typeface="Wingdings" panose="05000000000000000000" pitchFamily="2" charset="2"/>
              <a:buChar char="§"/>
            </a:pPr>
            <a:r>
              <a:rPr lang="en-AU" sz="1400" dirty="0">
                <a:latin typeface="Century Gothic" panose="020B0502020202020204" pitchFamily="34" charset="0"/>
              </a:rPr>
              <a:t>is ‘fit for purpose’ for your organisation. </a:t>
            </a:r>
          </a:p>
          <a:p>
            <a:pPr marL="285750" indent="-285750">
              <a:buFont typeface="Wingdings" panose="05000000000000000000" pitchFamily="2" charset="2"/>
              <a:buChar char="§"/>
            </a:pPr>
            <a:r>
              <a:rPr lang="en-AU" sz="1400" dirty="0">
                <a:latin typeface="Century Gothic" panose="020B0502020202020204" pitchFamily="34" charset="0"/>
              </a:rPr>
              <a:t>resonates with your sponsors and teams. </a:t>
            </a:r>
          </a:p>
          <a:p>
            <a:pPr marL="285750" indent="-285750">
              <a:buFont typeface="Wingdings" panose="05000000000000000000" pitchFamily="2" charset="2"/>
              <a:buChar char="§"/>
            </a:pPr>
            <a:r>
              <a:rPr lang="en-AU" sz="1400" dirty="0">
                <a:latin typeface="Century Gothic" panose="020B0502020202020204" pitchFamily="34" charset="0"/>
              </a:rPr>
              <a:t>Serves as a strategic guide for your Problem Management uplift Initiative.</a:t>
            </a:r>
          </a:p>
        </p:txBody>
      </p:sp>
      <p:sp>
        <p:nvSpPr>
          <p:cNvPr id="4" name="Rectangle 3">
            <a:extLst>
              <a:ext uri="{FF2B5EF4-FFF2-40B4-BE49-F238E27FC236}">
                <a16:creationId xmlns:a16="http://schemas.microsoft.com/office/drawing/2014/main" id="{A673E85D-1F1B-AFD5-338F-4951520F7FDE}"/>
              </a:ext>
            </a:extLst>
          </p:cNvPr>
          <p:cNvSpPr/>
          <p:nvPr/>
        </p:nvSpPr>
        <p:spPr>
          <a:xfrm>
            <a:off x="580297" y="4330147"/>
            <a:ext cx="180000" cy="180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34368AFD-FCC1-C444-D388-99D8092DB2FF}"/>
              </a:ext>
            </a:extLst>
          </p:cNvPr>
          <p:cNvSpPr txBox="1"/>
          <p:nvPr/>
        </p:nvSpPr>
        <p:spPr>
          <a:xfrm>
            <a:off x="760297" y="5194684"/>
            <a:ext cx="11082528" cy="523220"/>
          </a:xfrm>
          <a:prstGeom prst="rect">
            <a:avLst/>
          </a:prstGeom>
          <a:noFill/>
        </p:spPr>
        <p:txBody>
          <a:bodyPr wrap="square" rtlCol="0">
            <a:spAutoFit/>
          </a:bodyPr>
          <a:lstStyle/>
          <a:p>
            <a:r>
              <a:rPr lang="en-AU" sz="1400" b="1" dirty="0">
                <a:solidFill>
                  <a:srgbClr val="FF0000"/>
                </a:solidFill>
                <a:latin typeface="Century Gothic" panose="020B0502020202020204" pitchFamily="34" charset="0"/>
              </a:rPr>
              <a:t>Text in red provides you with optional inclusions, these can be updated/modified to meet </a:t>
            </a:r>
            <a:r>
              <a:rPr lang="en-AU" sz="1400" b="1" u="sng" dirty="0">
                <a:solidFill>
                  <a:srgbClr val="FF0000"/>
                </a:solidFill>
                <a:latin typeface="Century Gothic" panose="020B0502020202020204" pitchFamily="34" charset="0"/>
              </a:rPr>
              <a:t>your</a:t>
            </a:r>
            <a:r>
              <a:rPr lang="en-AU" sz="1400" b="1" dirty="0">
                <a:solidFill>
                  <a:srgbClr val="FF0000"/>
                </a:solidFill>
                <a:latin typeface="Century Gothic" panose="020B0502020202020204" pitchFamily="34" charset="0"/>
              </a:rPr>
              <a:t> specific Problem Management Strategy requirements.  </a:t>
            </a:r>
          </a:p>
        </p:txBody>
      </p:sp>
      <p:sp>
        <p:nvSpPr>
          <p:cNvPr id="6" name="TextBox 5">
            <a:extLst>
              <a:ext uri="{FF2B5EF4-FFF2-40B4-BE49-F238E27FC236}">
                <a16:creationId xmlns:a16="http://schemas.microsoft.com/office/drawing/2014/main" id="{1DAF7E29-2876-990D-2BEE-9D3538AEA1DA}"/>
              </a:ext>
            </a:extLst>
          </p:cNvPr>
          <p:cNvSpPr txBox="1"/>
          <p:nvPr/>
        </p:nvSpPr>
        <p:spPr>
          <a:xfrm>
            <a:off x="760297" y="4734700"/>
            <a:ext cx="9238426" cy="307777"/>
          </a:xfrm>
          <a:prstGeom prst="rect">
            <a:avLst/>
          </a:prstGeom>
          <a:noFill/>
        </p:spPr>
        <p:txBody>
          <a:bodyPr wrap="none" rtlCol="0">
            <a:spAutoFit/>
          </a:bodyPr>
          <a:lstStyle/>
          <a:p>
            <a:r>
              <a:rPr lang="en-AU" sz="1400" b="1" dirty="0">
                <a:solidFill>
                  <a:schemeClr val="tx2">
                    <a:lumMod val="50000"/>
                    <a:lumOff val="50000"/>
                  </a:schemeClr>
                </a:solidFill>
                <a:latin typeface="Century Gothic" panose="020B0502020202020204" pitchFamily="34" charset="0"/>
              </a:rPr>
              <a:t>Text and boxes in blue outlines where to include content specific to </a:t>
            </a:r>
            <a:r>
              <a:rPr lang="en-AU" sz="1400" b="1" u="sng" dirty="0">
                <a:solidFill>
                  <a:schemeClr val="tx2">
                    <a:lumMod val="50000"/>
                    <a:lumOff val="50000"/>
                  </a:schemeClr>
                </a:solidFill>
                <a:latin typeface="Century Gothic" panose="020B0502020202020204" pitchFamily="34" charset="0"/>
              </a:rPr>
              <a:t>your</a:t>
            </a:r>
            <a:r>
              <a:rPr lang="en-AU" sz="1400" b="1" dirty="0">
                <a:solidFill>
                  <a:schemeClr val="tx2">
                    <a:lumMod val="50000"/>
                    <a:lumOff val="50000"/>
                  </a:schemeClr>
                </a:solidFill>
                <a:latin typeface="Century Gothic" panose="020B0502020202020204" pitchFamily="34" charset="0"/>
              </a:rPr>
              <a:t> Problem Management Strategy</a:t>
            </a:r>
          </a:p>
        </p:txBody>
      </p:sp>
      <p:sp>
        <p:nvSpPr>
          <p:cNvPr id="7" name="TextBox 6">
            <a:extLst>
              <a:ext uri="{FF2B5EF4-FFF2-40B4-BE49-F238E27FC236}">
                <a16:creationId xmlns:a16="http://schemas.microsoft.com/office/drawing/2014/main" id="{E478C819-C6AC-847A-4E75-1663B33216B0}"/>
              </a:ext>
            </a:extLst>
          </p:cNvPr>
          <p:cNvSpPr txBox="1"/>
          <p:nvPr/>
        </p:nvSpPr>
        <p:spPr>
          <a:xfrm>
            <a:off x="760297" y="4266059"/>
            <a:ext cx="7887096" cy="307777"/>
          </a:xfrm>
          <a:prstGeom prst="rect">
            <a:avLst/>
          </a:prstGeom>
          <a:noFill/>
        </p:spPr>
        <p:txBody>
          <a:bodyPr wrap="none" rtlCol="0">
            <a:spAutoFit/>
          </a:bodyPr>
          <a:lstStyle/>
          <a:p>
            <a:r>
              <a:rPr lang="en-AU" sz="1400" b="1" dirty="0">
                <a:latin typeface="Century Gothic" panose="020B0502020202020204" pitchFamily="34" charset="0"/>
              </a:rPr>
              <a:t>Text in black provides the overall content structure to the Problem Management Strategy</a:t>
            </a:r>
          </a:p>
        </p:txBody>
      </p:sp>
      <p:sp>
        <p:nvSpPr>
          <p:cNvPr id="8" name="TextBox 7">
            <a:extLst>
              <a:ext uri="{FF2B5EF4-FFF2-40B4-BE49-F238E27FC236}">
                <a16:creationId xmlns:a16="http://schemas.microsoft.com/office/drawing/2014/main" id="{4F15A26C-3EA6-C7F6-6517-7D2BD062B0C2}"/>
              </a:ext>
            </a:extLst>
          </p:cNvPr>
          <p:cNvSpPr txBox="1"/>
          <p:nvPr/>
        </p:nvSpPr>
        <p:spPr>
          <a:xfrm>
            <a:off x="1307974" y="6066627"/>
            <a:ext cx="9987174" cy="276999"/>
          </a:xfrm>
          <a:prstGeom prst="rect">
            <a:avLst/>
          </a:prstGeom>
          <a:noFill/>
        </p:spPr>
        <p:txBody>
          <a:bodyPr wrap="square" rtlCol="0">
            <a:spAutoFit/>
          </a:bodyPr>
          <a:lstStyle/>
          <a:p>
            <a:r>
              <a:rPr lang="en-AU" sz="1200" i="1" dirty="0">
                <a:latin typeface="Century Gothic" panose="020B0502020202020204" pitchFamily="34" charset="0"/>
              </a:rPr>
              <a:t>*Important note: Remove this slide from your final version before presenting and sharing the Problem Management Strategy Blueprint</a:t>
            </a:r>
          </a:p>
        </p:txBody>
      </p:sp>
      <p:sp>
        <p:nvSpPr>
          <p:cNvPr id="9" name="Rectangle 8">
            <a:extLst>
              <a:ext uri="{FF2B5EF4-FFF2-40B4-BE49-F238E27FC236}">
                <a16:creationId xmlns:a16="http://schemas.microsoft.com/office/drawing/2014/main" id="{26C56036-B097-FFF3-D7C7-E6873BB3D481}"/>
              </a:ext>
            </a:extLst>
          </p:cNvPr>
          <p:cNvSpPr/>
          <p:nvPr/>
        </p:nvSpPr>
        <p:spPr>
          <a:xfrm>
            <a:off x="580297" y="4791468"/>
            <a:ext cx="180000" cy="180000"/>
          </a:xfrm>
          <a:prstGeom prst="rect">
            <a:avLst/>
          </a:prstGeom>
          <a:solidFill>
            <a:schemeClr val="tx2">
              <a:lumMod val="50000"/>
              <a:lumOff val="50000"/>
            </a:schemeClr>
          </a:solidFill>
          <a:ln>
            <a:solidFill>
              <a:schemeClr val="tx2">
                <a:lumMod val="50000"/>
                <a:lumOff val="5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B9E05A3F-AFEC-57E8-A5EA-639DC259DC9B}"/>
              </a:ext>
            </a:extLst>
          </p:cNvPr>
          <p:cNvSpPr/>
          <p:nvPr/>
        </p:nvSpPr>
        <p:spPr>
          <a:xfrm>
            <a:off x="580297" y="5278790"/>
            <a:ext cx="180000" cy="180000"/>
          </a:xfrm>
          <a:prstGeom prst="rect">
            <a:avLst/>
          </a:prstGeom>
          <a:solidFill>
            <a:srgbClr val="FF0000"/>
          </a:solidFill>
          <a:ln>
            <a:solidFill>
              <a:srgbClr val="FF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11" name="Rectangle: Rounded Corners 10">
            <a:extLst>
              <a:ext uri="{FF2B5EF4-FFF2-40B4-BE49-F238E27FC236}">
                <a16:creationId xmlns:a16="http://schemas.microsoft.com/office/drawing/2014/main" id="{90FE6C30-A064-003C-F176-9ECAFBAAE9E4}"/>
              </a:ext>
            </a:extLst>
          </p:cNvPr>
          <p:cNvSpPr/>
          <p:nvPr/>
        </p:nvSpPr>
        <p:spPr>
          <a:xfrm>
            <a:off x="210312" y="2825496"/>
            <a:ext cx="11658958" cy="3085350"/>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D585A585-6506-CBE3-F591-229996E93A99}"/>
              </a:ext>
            </a:extLst>
          </p:cNvPr>
          <p:cNvSpPr txBox="1"/>
          <p:nvPr/>
        </p:nvSpPr>
        <p:spPr>
          <a:xfrm>
            <a:off x="-71716" y="6598024"/>
            <a:ext cx="12505764" cy="207749"/>
          </a:xfrm>
          <a:prstGeom prst="rect">
            <a:avLst/>
          </a:prstGeom>
          <a:noFill/>
        </p:spPr>
        <p:txBody>
          <a:bodyPr wrap="square">
            <a:spAutoFit/>
          </a:bodyPr>
          <a:lstStyle/>
          <a:p>
            <a:pPr fontAlgn="base"/>
            <a:r>
              <a:rPr lang="en-AU" sz="740" dirty="0">
                <a:solidFill>
                  <a:srgbClr val="000000"/>
                </a:solidFill>
                <a:effectLst/>
                <a:latin typeface="Century Gothic" panose="020B0502020202020204" pitchFamily="34" charset="0"/>
                <a:ea typeface="Times New Roman" panose="02020603050405020304" pitchFamily="18" charset="0"/>
              </a:rPr>
              <a:t> </a:t>
            </a:r>
            <a:r>
              <a:rPr lang="en-AU" sz="740" dirty="0">
                <a:solidFill>
                  <a:srgbClr val="000000"/>
                </a:solidFill>
                <a:latin typeface="Century Gothic" panose="020B0502020202020204" pitchFamily="34" charset="0"/>
                <a:ea typeface="Times New Roman" panose="02020603050405020304" pitchFamily="18" charset="0"/>
              </a:rPr>
              <a:t>This template has been provided for use to the purchaser of the SMS Problem Management Uplift program. </a:t>
            </a:r>
            <a:r>
              <a:rPr lang="en-AU" sz="740" kern="100" dirty="0">
                <a:effectLst/>
                <a:latin typeface="Century Gothic" panose="020B0502020202020204" pitchFamily="34" charset="0"/>
                <a:ea typeface="Century Gothic" panose="020B0502020202020204" pitchFamily="34" charset="0"/>
                <a:cs typeface="Arial" panose="020B0604020202020204" pitchFamily="34" charset="0"/>
              </a:rPr>
              <a:t>©</a:t>
            </a:r>
            <a:r>
              <a:rPr lang="en-AU" sz="740" dirty="0">
                <a:solidFill>
                  <a:srgbClr val="000000"/>
                </a:solidFill>
                <a:latin typeface="Century Gothic" panose="020B0502020202020204" pitchFamily="34" charset="0"/>
                <a:ea typeface="Times New Roman" panose="02020603050405020304" pitchFamily="18" charset="0"/>
              </a:rPr>
              <a:t>SMS </a:t>
            </a:r>
            <a:r>
              <a:rPr lang="en-AU" sz="740" dirty="0">
                <a:solidFill>
                  <a:srgbClr val="000000"/>
                </a:solidFill>
                <a:effectLst/>
                <a:latin typeface="Century Gothic" panose="020B0502020202020204" pitchFamily="34" charset="0"/>
                <a:ea typeface="Times New Roman" panose="02020603050405020304" pitchFamily="18" charset="0"/>
              </a:rPr>
              <a:t>2024 Service Management Specialists PTY LTD, this material </a:t>
            </a:r>
            <a:r>
              <a:rPr lang="en-AU" sz="740" dirty="0">
                <a:solidFill>
                  <a:srgbClr val="000000"/>
                </a:solidFill>
                <a:latin typeface="Century Gothic" panose="020B0502020202020204" pitchFamily="34" charset="0"/>
                <a:ea typeface="Times New Roman" panose="02020603050405020304" pitchFamily="18" charset="0"/>
              </a:rPr>
              <a:t>cannot </a:t>
            </a:r>
            <a:r>
              <a:rPr lang="en-AU" sz="740" dirty="0">
                <a:solidFill>
                  <a:srgbClr val="000000"/>
                </a:solidFill>
                <a:effectLst/>
                <a:latin typeface="Century Gothic" panose="020B0502020202020204" pitchFamily="34" charset="0"/>
                <a:ea typeface="Times New Roman" panose="02020603050405020304" pitchFamily="18" charset="0"/>
              </a:rPr>
              <a:t>be reproduced without authorisation from Service Management Specialists PTY Ltd.</a:t>
            </a:r>
            <a:endParaRPr lang="en-US" sz="74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03562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 blocks and networks technology background">
            <a:extLst>
              <a:ext uri="{FF2B5EF4-FFF2-40B4-BE49-F238E27FC236}">
                <a16:creationId xmlns:a16="http://schemas.microsoft.com/office/drawing/2014/main" id="{AAFB42E2-D45C-49F5-4759-9DAE72F7A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6123"/>
            <a:ext cx="8137037" cy="4556818"/>
          </a:xfrm>
          <a:prstGeom prst="homePlate">
            <a:avLst>
              <a:gd name="adj" fmla="val 31487"/>
            </a:avLst>
          </a:prstGeom>
          <a:ln>
            <a:noFill/>
          </a:ln>
          <a:effectLst/>
          <a:scene3d>
            <a:camera prst="orthographicFront">
              <a:rot lat="0" lon="0" rev="0"/>
            </a:camera>
            <a:lightRig rig="contrasting" dir="t">
              <a:rot lat="0" lon="0" rev="7800000"/>
            </a:lightRig>
          </a:scene3d>
          <a:sp3d>
            <a:bevelT w="139700" h="139700"/>
          </a:sp3d>
        </p:spPr>
      </p:pic>
      <p:pic>
        <p:nvPicPr>
          <p:cNvPr id="8" name="Picture 7">
            <a:extLst>
              <a:ext uri="{FF2B5EF4-FFF2-40B4-BE49-F238E27FC236}">
                <a16:creationId xmlns:a16="http://schemas.microsoft.com/office/drawing/2014/main" id="{40CB5BED-A236-619E-023B-3CC83EF3F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035" y="1684410"/>
            <a:ext cx="3280242" cy="3280242"/>
          </a:xfrm>
          <a:prstGeom prst="rect">
            <a:avLst/>
          </a:prstGeom>
        </p:spPr>
      </p:pic>
      <p:sp>
        <p:nvSpPr>
          <p:cNvPr id="4" name="TextBox 3">
            <a:extLst>
              <a:ext uri="{FF2B5EF4-FFF2-40B4-BE49-F238E27FC236}">
                <a16:creationId xmlns:a16="http://schemas.microsoft.com/office/drawing/2014/main" id="{A1E22DCB-E71A-D658-5CA3-2C3C52929E4C}"/>
              </a:ext>
            </a:extLst>
          </p:cNvPr>
          <p:cNvSpPr txBox="1"/>
          <p:nvPr/>
        </p:nvSpPr>
        <p:spPr>
          <a:xfrm>
            <a:off x="144206" y="3032144"/>
            <a:ext cx="7848623" cy="584775"/>
          </a:xfrm>
          <a:prstGeom prst="rect">
            <a:avLst/>
          </a:prstGeom>
          <a:noFill/>
        </p:spPr>
        <p:txBody>
          <a:bodyPr wrap="none" rtlCol="0">
            <a:spAutoFit/>
          </a:bodyPr>
          <a:lstStyle/>
          <a:p>
            <a:r>
              <a:rPr lang="en-AU" sz="3200" b="1" dirty="0">
                <a:solidFill>
                  <a:schemeClr val="bg1"/>
                </a:solidFill>
                <a:latin typeface="Century Gothic" panose="020B0502020202020204" pitchFamily="34" charset="0"/>
              </a:rPr>
              <a:t>Problem Management | Uplift Strategy</a:t>
            </a:r>
          </a:p>
        </p:txBody>
      </p:sp>
      <p:sp>
        <p:nvSpPr>
          <p:cNvPr id="9" name="TextBox 8">
            <a:extLst>
              <a:ext uri="{FF2B5EF4-FFF2-40B4-BE49-F238E27FC236}">
                <a16:creationId xmlns:a16="http://schemas.microsoft.com/office/drawing/2014/main" id="{8AE58B51-106B-7B41-D62F-B55F2602B7B1}"/>
              </a:ext>
            </a:extLst>
          </p:cNvPr>
          <p:cNvSpPr txBox="1"/>
          <p:nvPr/>
        </p:nvSpPr>
        <p:spPr>
          <a:xfrm>
            <a:off x="144205" y="3774900"/>
            <a:ext cx="1212191" cy="1285288"/>
          </a:xfrm>
          <a:prstGeom prst="rect">
            <a:avLst/>
          </a:prstGeom>
          <a:noFill/>
        </p:spPr>
        <p:txBody>
          <a:bodyPr wrap="none" rtlCol="0">
            <a:spAutoFit/>
          </a:bodyPr>
          <a:lstStyle/>
          <a:p>
            <a:pPr>
              <a:lnSpc>
                <a:spcPct val="150000"/>
              </a:lnSpc>
            </a:pPr>
            <a:r>
              <a:rPr lang="en-AU" b="1" dirty="0">
                <a:solidFill>
                  <a:schemeClr val="bg1"/>
                </a:solidFill>
                <a:latin typeface="Century Gothic" panose="020B0502020202020204" pitchFamily="34" charset="0"/>
              </a:rPr>
              <a:t>&lt;Date&gt;: </a:t>
            </a:r>
          </a:p>
          <a:p>
            <a:pPr>
              <a:lnSpc>
                <a:spcPct val="150000"/>
              </a:lnSpc>
            </a:pPr>
            <a:r>
              <a:rPr lang="en-AU" b="1" dirty="0">
                <a:solidFill>
                  <a:schemeClr val="bg1"/>
                </a:solidFill>
                <a:latin typeface="Century Gothic" panose="020B0502020202020204" pitchFamily="34" charset="0"/>
              </a:rPr>
              <a:t>&lt;Name&gt;:</a:t>
            </a:r>
          </a:p>
          <a:p>
            <a:pPr>
              <a:lnSpc>
                <a:spcPct val="150000"/>
              </a:lnSpc>
            </a:pPr>
            <a:r>
              <a:rPr lang="en-AU" b="1" dirty="0">
                <a:solidFill>
                  <a:schemeClr val="bg1"/>
                </a:solidFill>
                <a:latin typeface="Century Gothic" panose="020B0502020202020204" pitchFamily="34" charset="0"/>
              </a:rPr>
              <a:t>&lt;Role&gt;:</a:t>
            </a:r>
          </a:p>
        </p:txBody>
      </p:sp>
      <p:sp>
        <p:nvSpPr>
          <p:cNvPr id="10" name="TextBox 9">
            <a:extLst>
              <a:ext uri="{FF2B5EF4-FFF2-40B4-BE49-F238E27FC236}">
                <a16:creationId xmlns:a16="http://schemas.microsoft.com/office/drawing/2014/main" id="{1AC13B83-599F-954E-60BF-F4BAE298D8F3}"/>
              </a:ext>
            </a:extLst>
          </p:cNvPr>
          <p:cNvSpPr txBox="1"/>
          <p:nvPr/>
        </p:nvSpPr>
        <p:spPr>
          <a:xfrm>
            <a:off x="144205" y="6345696"/>
            <a:ext cx="1693207" cy="276999"/>
          </a:xfrm>
          <a:prstGeom prst="rect">
            <a:avLst/>
          </a:prstGeom>
          <a:noFill/>
        </p:spPr>
        <p:txBody>
          <a:bodyPr wrap="square" rtlCol="0">
            <a:spAutoFit/>
          </a:bodyPr>
          <a:lstStyle/>
          <a:p>
            <a:r>
              <a:rPr lang="en-AU" sz="1200" i="1" dirty="0">
                <a:solidFill>
                  <a:schemeClr val="tx2">
                    <a:lumMod val="50000"/>
                    <a:lumOff val="50000"/>
                  </a:schemeClr>
                </a:solidFill>
                <a:latin typeface="Century Gothic" panose="020B0502020202020204" pitchFamily="34" charset="0"/>
              </a:rPr>
              <a:t>&lt;Company Logo&gt;</a:t>
            </a: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20C3-FF29-C3BC-5EDC-8C5BAA361C77}"/>
              </a:ext>
            </a:extLst>
          </p:cNvPr>
          <p:cNvSpPr>
            <a:spLocks noGrp="1"/>
          </p:cNvSpPr>
          <p:nvPr>
            <p:ph type="title"/>
          </p:nvPr>
        </p:nvSpPr>
        <p:spPr>
          <a:xfrm>
            <a:off x="266092" y="220362"/>
            <a:ext cx="10801957" cy="549025"/>
          </a:xfrm>
        </p:spPr>
        <p:txBody>
          <a:bodyPr/>
          <a:lstStyle/>
          <a:p>
            <a:r>
              <a:rPr lang="en-US" sz="1800" b="1" dirty="0">
                <a:latin typeface="Century Gothic" panose="020B0502020202020204" pitchFamily="34" charset="0"/>
              </a:rPr>
              <a:t>What is Problem Management?</a:t>
            </a:r>
          </a:p>
        </p:txBody>
      </p:sp>
      <p:sp>
        <p:nvSpPr>
          <p:cNvPr id="4" name="TextBox 3">
            <a:extLst>
              <a:ext uri="{FF2B5EF4-FFF2-40B4-BE49-F238E27FC236}">
                <a16:creationId xmlns:a16="http://schemas.microsoft.com/office/drawing/2014/main" id="{82D6633E-42B2-91E6-4800-48ACB3EF479C}"/>
              </a:ext>
            </a:extLst>
          </p:cNvPr>
          <p:cNvSpPr txBox="1"/>
          <p:nvPr/>
        </p:nvSpPr>
        <p:spPr>
          <a:xfrm>
            <a:off x="343941" y="769387"/>
            <a:ext cx="11514684" cy="615553"/>
          </a:xfrm>
          <a:prstGeom prst="rect">
            <a:avLst/>
          </a:prstGeom>
          <a:noFill/>
        </p:spPr>
        <p:txBody>
          <a:bodyPr wrap="square" lIns="0" tIns="0" rIns="0" bIns="0" rtlCol="0" anchor="t">
            <a:spAutoFit/>
          </a:bodyPr>
          <a:lstStyle/>
          <a:p>
            <a:pPr marL="171450" indent="-171450">
              <a:buFont typeface="Wingdings" panose="05000000000000000000" pitchFamily="2" charset="2"/>
              <a:buChar char="§"/>
            </a:pPr>
            <a:r>
              <a:rPr lang="en-AU" sz="1600" dirty="0">
                <a:latin typeface="Century Gothic"/>
              </a:rPr>
              <a:t>It’s an ITSM Practice that focuses on: </a:t>
            </a:r>
            <a:r>
              <a:rPr lang="en-AU" sz="2000" b="1" dirty="0">
                <a:latin typeface="Century Gothic"/>
              </a:rPr>
              <a:t>Identifying and resolving the root causes of recurring incidents and problems in an organisations IT Infrastructure and IT Services </a:t>
            </a:r>
            <a:endParaRPr lang="en-AU" sz="1600" b="1" dirty="0">
              <a:latin typeface="Century Gothic"/>
            </a:endParaRPr>
          </a:p>
        </p:txBody>
      </p:sp>
      <p:pic>
        <p:nvPicPr>
          <p:cNvPr id="8" name="Picture 7">
            <a:extLst>
              <a:ext uri="{FF2B5EF4-FFF2-40B4-BE49-F238E27FC236}">
                <a16:creationId xmlns:a16="http://schemas.microsoft.com/office/drawing/2014/main" id="{5672822F-251A-0076-6D3B-AC092C6EF19F}"/>
              </a:ext>
            </a:extLst>
          </p:cNvPr>
          <p:cNvPicPr>
            <a:picLocks noChangeAspect="1"/>
          </p:cNvPicPr>
          <p:nvPr/>
        </p:nvPicPr>
        <p:blipFill>
          <a:blip r:embed="rId3"/>
          <a:stretch>
            <a:fillRect/>
          </a:stretch>
        </p:blipFill>
        <p:spPr>
          <a:xfrm>
            <a:off x="1171142" y="2038349"/>
            <a:ext cx="4354928" cy="3359707"/>
          </a:xfrm>
          <a:prstGeom prst="rect">
            <a:avLst/>
          </a:prstGeom>
        </p:spPr>
      </p:pic>
      <p:grpSp>
        <p:nvGrpSpPr>
          <p:cNvPr id="13" name="Group 12">
            <a:extLst>
              <a:ext uri="{FF2B5EF4-FFF2-40B4-BE49-F238E27FC236}">
                <a16:creationId xmlns:a16="http://schemas.microsoft.com/office/drawing/2014/main" id="{01FD8E8A-2BA7-531F-F0C3-15389F6D6827}"/>
              </a:ext>
            </a:extLst>
          </p:cNvPr>
          <p:cNvGrpSpPr/>
          <p:nvPr/>
        </p:nvGrpSpPr>
        <p:grpSpPr>
          <a:xfrm>
            <a:off x="993224" y="1968011"/>
            <a:ext cx="4638677" cy="3531155"/>
            <a:chOff x="990598" y="1943100"/>
            <a:chExt cx="4638677" cy="3531155"/>
          </a:xfrm>
          <a:solidFill>
            <a:srgbClr val="000000">
              <a:alpha val="30196"/>
            </a:srgbClr>
          </a:solidFill>
        </p:grpSpPr>
        <p:sp>
          <p:nvSpPr>
            <p:cNvPr id="9" name="Rectangle 8">
              <a:extLst>
                <a:ext uri="{FF2B5EF4-FFF2-40B4-BE49-F238E27FC236}">
                  <a16:creationId xmlns:a16="http://schemas.microsoft.com/office/drawing/2014/main" id="{B6340F64-20F7-88D4-26C8-4FC88CB2D821}"/>
                </a:ext>
              </a:extLst>
            </p:cNvPr>
            <p:cNvSpPr/>
            <p:nvPr/>
          </p:nvSpPr>
          <p:spPr>
            <a:xfrm>
              <a:off x="990600" y="1943100"/>
              <a:ext cx="4638675" cy="132397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093A748A-A332-DD3E-9524-4583134C6EB6}"/>
                </a:ext>
              </a:extLst>
            </p:cNvPr>
            <p:cNvSpPr/>
            <p:nvPr/>
          </p:nvSpPr>
          <p:spPr>
            <a:xfrm>
              <a:off x="990599" y="4055031"/>
              <a:ext cx="4638675" cy="1419224"/>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9CED099-A52B-2275-8C42-CAFC259CE8FB}"/>
                </a:ext>
              </a:extLst>
            </p:cNvPr>
            <p:cNvSpPr/>
            <p:nvPr/>
          </p:nvSpPr>
          <p:spPr>
            <a:xfrm>
              <a:off x="3776663" y="3267075"/>
              <a:ext cx="1852612" cy="78795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131DD1C5-B9FE-8BBE-D545-C1CA44A9731A}"/>
                </a:ext>
              </a:extLst>
            </p:cNvPr>
            <p:cNvSpPr/>
            <p:nvPr/>
          </p:nvSpPr>
          <p:spPr>
            <a:xfrm>
              <a:off x="990598" y="3267075"/>
              <a:ext cx="1657352" cy="78795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4" name="TextBox 13">
            <a:extLst>
              <a:ext uri="{FF2B5EF4-FFF2-40B4-BE49-F238E27FC236}">
                <a16:creationId xmlns:a16="http://schemas.microsoft.com/office/drawing/2014/main" id="{7EA2C6CA-A480-2758-948C-C56745549A9A}"/>
              </a:ext>
            </a:extLst>
          </p:cNvPr>
          <p:cNvSpPr txBox="1"/>
          <p:nvPr/>
        </p:nvSpPr>
        <p:spPr>
          <a:xfrm>
            <a:off x="5809817" y="2487094"/>
            <a:ext cx="5939405" cy="276999"/>
          </a:xfrm>
          <a:prstGeom prst="rect">
            <a:avLst/>
          </a:prstGeom>
          <a:noFill/>
        </p:spPr>
        <p:txBody>
          <a:bodyPr wrap="square" lIns="0" tIns="0" rIns="0" bIns="0" rtlCol="0" anchor="t">
            <a:spAutoFit/>
          </a:bodyPr>
          <a:lstStyle/>
          <a:p>
            <a:pPr marL="171450" indent="-171450">
              <a:buFont typeface="Wingdings" panose="05000000000000000000" pitchFamily="2" charset="2"/>
              <a:buChar char="§"/>
            </a:pPr>
            <a:r>
              <a:rPr lang="en-AU" b="1" dirty="0">
                <a:latin typeface="Century Gothic"/>
              </a:rPr>
              <a:t>Mechanism for getting to the ‘Root Cause’ of issues</a:t>
            </a:r>
          </a:p>
        </p:txBody>
      </p:sp>
      <p:sp>
        <p:nvSpPr>
          <p:cNvPr id="15" name="TextBox 14">
            <a:extLst>
              <a:ext uri="{FF2B5EF4-FFF2-40B4-BE49-F238E27FC236}">
                <a16:creationId xmlns:a16="http://schemas.microsoft.com/office/drawing/2014/main" id="{40926D8F-0973-B95C-CE20-E2E703981BE8}"/>
              </a:ext>
            </a:extLst>
          </p:cNvPr>
          <p:cNvSpPr txBox="1"/>
          <p:nvPr/>
        </p:nvSpPr>
        <p:spPr>
          <a:xfrm>
            <a:off x="5809816" y="3078681"/>
            <a:ext cx="5509492" cy="1661993"/>
          </a:xfrm>
          <a:prstGeom prst="rect">
            <a:avLst/>
          </a:prstGeom>
          <a:noFill/>
        </p:spPr>
        <p:txBody>
          <a:bodyPr wrap="square" lIns="0" tIns="0" rIns="0" bIns="0" rtlCol="0" anchor="t">
            <a:spAutoFit/>
          </a:bodyPr>
          <a:lstStyle/>
          <a:p>
            <a:pPr marL="171450" indent="-171450">
              <a:buFont typeface="Wingdings" panose="05000000000000000000" pitchFamily="2" charset="2"/>
              <a:buChar char="§"/>
            </a:pPr>
            <a:r>
              <a:rPr lang="en-AU" b="1" dirty="0">
                <a:latin typeface="Century Gothic"/>
              </a:rPr>
              <a:t>Mechanism for identifying:</a:t>
            </a:r>
          </a:p>
          <a:p>
            <a:endParaRPr lang="en-AU" dirty="0">
              <a:latin typeface="Century Gothic"/>
            </a:endParaRPr>
          </a:p>
          <a:p>
            <a:pPr marL="628650" lvl="1" indent="-171450">
              <a:buFont typeface="Wingdings" panose="05000000000000000000" pitchFamily="2" charset="2"/>
              <a:buChar char="§"/>
            </a:pPr>
            <a:r>
              <a:rPr lang="en-AU" dirty="0">
                <a:latin typeface="Century Gothic"/>
              </a:rPr>
              <a:t>Themes that are restricting the performance of operations</a:t>
            </a:r>
          </a:p>
          <a:p>
            <a:pPr marL="628650" lvl="1" indent="-171450">
              <a:buFont typeface="Wingdings" panose="05000000000000000000" pitchFamily="2" charset="2"/>
              <a:buChar char="§"/>
            </a:pPr>
            <a:endParaRPr lang="en-AU" dirty="0">
              <a:latin typeface="Century Gothic"/>
            </a:endParaRPr>
          </a:p>
          <a:p>
            <a:pPr marL="628650" lvl="1" indent="-171450">
              <a:buFont typeface="Wingdings" panose="05000000000000000000" pitchFamily="2" charset="2"/>
              <a:buChar char="§"/>
            </a:pPr>
            <a:r>
              <a:rPr lang="en-AU" dirty="0">
                <a:latin typeface="Century Gothic"/>
              </a:rPr>
              <a:t>Optimisation opportunities</a:t>
            </a:r>
            <a:endParaRPr lang="en-AU" b="1" dirty="0">
              <a:latin typeface="Century Gothic"/>
            </a:endParaRPr>
          </a:p>
        </p:txBody>
      </p:sp>
      <p:cxnSp>
        <p:nvCxnSpPr>
          <p:cNvPr id="19" name="Straight Arrow Connector 18">
            <a:extLst>
              <a:ext uri="{FF2B5EF4-FFF2-40B4-BE49-F238E27FC236}">
                <a16:creationId xmlns:a16="http://schemas.microsoft.com/office/drawing/2014/main" id="{737261FD-A1AE-42B7-FA01-CAC11A8CAC02}"/>
              </a:ext>
            </a:extLst>
          </p:cNvPr>
          <p:cNvCxnSpPr>
            <a:cxnSpLocks/>
          </p:cNvCxnSpPr>
          <p:nvPr/>
        </p:nvCxnSpPr>
        <p:spPr>
          <a:xfrm flipH="1">
            <a:off x="2373309" y="3645972"/>
            <a:ext cx="3308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D6105E5-3AC2-C804-2C18-29AAD2162647}"/>
              </a:ext>
            </a:extLst>
          </p:cNvPr>
          <p:cNvCxnSpPr>
            <a:cxnSpLocks/>
          </p:cNvCxnSpPr>
          <p:nvPr/>
        </p:nvCxnSpPr>
        <p:spPr>
          <a:xfrm flipV="1">
            <a:off x="3210801" y="2983833"/>
            <a:ext cx="0" cy="1896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0C7CB31-0A71-C230-CD8F-1C24D9091C91}"/>
              </a:ext>
            </a:extLst>
          </p:cNvPr>
          <p:cNvCxnSpPr>
            <a:cxnSpLocks/>
          </p:cNvCxnSpPr>
          <p:nvPr/>
        </p:nvCxnSpPr>
        <p:spPr>
          <a:xfrm>
            <a:off x="3201000" y="3957875"/>
            <a:ext cx="0" cy="3307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8B9CE2D-8F65-D7B2-BA71-E3DDB10537B7}"/>
              </a:ext>
            </a:extLst>
          </p:cNvPr>
          <p:cNvCxnSpPr>
            <a:cxnSpLocks/>
          </p:cNvCxnSpPr>
          <p:nvPr/>
        </p:nvCxnSpPr>
        <p:spPr>
          <a:xfrm>
            <a:off x="3785583" y="3660952"/>
            <a:ext cx="36671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55C2E74-B1B3-EFD8-D7D1-592AC503FC40}"/>
              </a:ext>
            </a:extLst>
          </p:cNvPr>
          <p:cNvSpPr txBox="1"/>
          <p:nvPr/>
        </p:nvSpPr>
        <p:spPr>
          <a:xfrm>
            <a:off x="2519930" y="5510201"/>
            <a:ext cx="1657352" cy="184666"/>
          </a:xfrm>
          <a:prstGeom prst="rect">
            <a:avLst/>
          </a:prstGeom>
          <a:noFill/>
        </p:spPr>
        <p:txBody>
          <a:bodyPr wrap="square" lIns="0" tIns="0" rIns="0" bIns="0" rtlCol="0" anchor="t">
            <a:spAutoFit/>
          </a:bodyPr>
          <a:lstStyle/>
          <a:p>
            <a:r>
              <a:rPr lang="en-AU" sz="1200" dirty="0">
                <a:latin typeface="Century Gothic"/>
              </a:rPr>
              <a:t>Typical ITSM Controls</a:t>
            </a:r>
            <a:endParaRPr lang="en-AU" sz="1200" b="1" dirty="0">
              <a:latin typeface="Century Gothic"/>
            </a:endParaRPr>
          </a:p>
        </p:txBody>
      </p:sp>
      <p:sp>
        <p:nvSpPr>
          <p:cNvPr id="5" name="TextBox 4">
            <a:extLst>
              <a:ext uri="{FF2B5EF4-FFF2-40B4-BE49-F238E27FC236}">
                <a16:creationId xmlns:a16="http://schemas.microsoft.com/office/drawing/2014/main" id="{4B36D900-6368-3DE9-5FE4-0A87F5105F30}"/>
              </a:ext>
            </a:extLst>
          </p:cNvPr>
          <p:cNvSpPr txBox="1"/>
          <p:nvPr/>
        </p:nvSpPr>
        <p:spPr>
          <a:xfrm>
            <a:off x="144205" y="6345696"/>
            <a:ext cx="1693207" cy="276999"/>
          </a:xfrm>
          <a:prstGeom prst="rect">
            <a:avLst/>
          </a:prstGeom>
          <a:noFill/>
        </p:spPr>
        <p:txBody>
          <a:bodyPr wrap="square" rtlCol="0">
            <a:spAutoFit/>
          </a:bodyPr>
          <a:lstStyle/>
          <a:p>
            <a:r>
              <a:rPr lang="en-AU" sz="1200" i="1" dirty="0">
                <a:solidFill>
                  <a:schemeClr val="tx2">
                    <a:lumMod val="50000"/>
                    <a:lumOff val="50000"/>
                  </a:schemeClr>
                </a:solidFill>
                <a:latin typeface="Century Gothic" panose="020B0502020202020204" pitchFamily="34" charset="0"/>
              </a:rPr>
              <a:t>&lt;Company Logo&gt;</a:t>
            </a:r>
          </a:p>
        </p:txBody>
      </p:sp>
    </p:spTree>
    <p:extLst>
      <p:ext uri="{BB962C8B-B14F-4D97-AF65-F5344CB8AC3E}">
        <p14:creationId xmlns:p14="http://schemas.microsoft.com/office/powerpoint/2010/main" val="149141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fade">
                                      <p:cBhvr>
                                        <p:cTn id="49" dur="500"/>
                                        <p:tgtEl>
                                          <p:spTgt spid="1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
                                            <p:txEl>
                                              <p:pRg st="2" end="2"/>
                                            </p:txEl>
                                          </p:spTgt>
                                        </p:tgtEl>
                                        <p:attrNameLst>
                                          <p:attrName>style.visibility</p:attrName>
                                        </p:attrNameLst>
                                      </p:cBhvr>
                                      <p:to>
                                        <p:strVal val="visible"/>
                                      </p:to>
                                    </p:set>
                                    <p:animEffect transition="in" filter="fade">
                                      <p:cBhvr>
                                        <p:cTn id="54" dur="500"/>
                                        <p:tgtEl>
                                          <p:spTgt spid="15">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5">
                                            <p:txEl>
                                              <p:pRg st="4" end="4"/>
                                            </p:txEl>
                                          </p:spTgt>
                                        </p:tgtEl>
                                        <p:attrNameLst>
                                          <p:attrName>style.visibility</p:attrName>
                                        </p:attrNameLst>
                                      </p:cBhvr>
                                      <p:to>
                                        <p:strVal val="visible"/>
                                      </p:to>
                                    </p:set>
                                    <p:animEffect transition="in" filter="fade">
                                      <p:cBhvr>
                                        <p:cTn id="59"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AD142-9A21-40EC-0E71-41D6BE64E2F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290796C-4885-BA64-EC51-409E2C427578}"/>
              </a:ext>
            </a:extLst>
          </p:cNvPr>
          <p:cNvSpPr txBox="1"/>
          <p:nvPr/>
        </p:nvSpPr>
        <p:spPr>
          <a:xfrm>
            <a:off x="338658" y="952267"/>
            <a:ext cx="11514684" cy="4517840"/>
          </a:xfrm>
          <a:prstGeom prst="rect">
            <a:avLst/>
          </a:prstGeom>
          <a:noFill/>
        </p:spPr>
        <p:txBody>
          <a:bodyPr wrap="square" lIns="0" tIns="0" rIns="0" bIns="0" rtlCol="0" anchor="t">
            <a:spAutoFit/>
          </a:bodyPr>
          <a:lstStyle/>
          <a:p>
            <a:pPr marL="171450" indent="-171450">
              <a:lnSpc>
                <a:spcPct val="150000"/>
              </a:lnSpc>
              <a:buFont typeface="Wingdings" panose="05000000000000000000" pitchFamily="2" charset="2"/>
              <a:buChar char="§"/>
            </a:pPr>
            <a:r>
              <a:rPr lang="en-AU" dirty="0">
                <a:latin typeface="Century Gothic" panose="020B0502020202020204" pitchFamily="34" charset="0"/>
              </a:rPr>
              <a:t>Provides a formal way for identifying Root Causes</a:t>
            </a:r>
          </a:p>
          <a:p>
            <a:pPr marL="171450" indent="-171450">
              <a:lnSpc>
                <a:spcPct val="150000"/>
              </a:lnSpc>
              <a:buFont typeface="Wingdings" panose="05000000000000000000" pitchFamily="2" charset="2"/>
              <a:buChar char="§"/>
            </a:pPr>
            <a:r>
              <a:rPr lang="en-AU" dirty="0">
                <a:latin typeface="Century Gothic" panose="020B0502020202020204" pitchFamily="34" charset="0"/>
              </a:rPr>
              <a:t>Supports a formal way to identify, review and ascertain overall operational performance</a:t>
            </a:r>
          </a:p>
          <a:p>
            <a:pPr marL="171450" indent="-171450">
              <a:lnSpc>
                <a:spcPct val="150000"/>
              </a:lnSpc>
              <a:buFont typeface="Wingdings" panose="05000000000000000000" pitchFamily="2" charset="2"/>
              <a:buChar char="§"/>
            </a:pPr>
            <a:r>
              <a:rPr lang="en-AU" dirty="0">
                <a:latin typeface="Century Gothic" panose="020B0502020202020204" pitchFamily="34" charset="0"/>
              </a:rPr>
              <a:t>Provides a formal way for ‘Preventing Recurring Incidents’ and ‘Fixing Root Cause’ as required.</a:t>
            </a:r>
          </a:p>
          <a:p>
            <a:pPr marL="171450" indent="-171450">
              <a:lnSpc>
                <a:spcPct val="150000"/>
              </a:lnSpc>
              <a:buFont typeface="Wingdings" panose="05000000000000000000" pitchFamily="2" charset="2"/>
              <a:buChar char="§"/>
            </a:pPr>
            <a:r>
              <a:rPr lang="en-AU" dirty="0">
                <a:latin typeface="Century Gothic" panose="020B0502020202020204" pitchFamily="34" charset="0"/>
              </a:rPr>
              <a:t>Improves Service Reliability</a:t>
            </a:r>
          </a:p>
          <a:p>
            <a:pPr marL="171450" indent="-171450">
              <a:lnSpc>
                <a:spcPct val="150000"/>
              </a:lnSpc>
              <a:buFont typeface="Wingdings" panose="05000000000000000000" pitchFamily="2" charset="2"/>
              <a:buChar char="§"/>
            </a:pPr>
            <a:r>
              <a:rPr lang="en-AU" dirty="0">
                <a:latin typeface="Century Gothic" panose="020B0502020202020204" pitchFamily="34" charset="0"/>
              </a:rPr>
              <a:t>Reduces Cost </a:t>
            </a:r>
            <a:r>
              <a:rPr lang="en-US" dirty="0">
                <a:latin typeface="Century Gothic" panose="020B0502020202020204" pitchFamily="34" charset="0"/>
              </a:rPr>
              <a:t>on workarounds and fixes that do not work</a:t>
            </a:r>
            <a:endParaRPr lang="en-AU" dirty="0">
              <a:latin typeface="Century Gothic" panose="020B0502020202020204" pitchFamily="34" charset="0"/>
            </a:endParaRPr>
          </a:p>
          <a:p>
            <a:pPr marL="171450" indent="-171450">
              <a:lnSpc>
                <a:spcPct val="150000"/>
              </a:lnSpc>
              <a:buFont typeface="Wingdings" panose="05000000000000000000" pitchFamily="2" charset="2"/>
              <a:buChar char="§"/>
            </a:pPr>
            <a:r>
              <a:rPr lang="en-AU" dirty="0">
                <a:latin typeface="Century Gothic" panose="020B0502020202020204" pitchFamily="34" charset="0"/>
              </a:rPr>
              <a:t>Supports other Key ITSM Controls </a:t>
            </a:r>
            <a:r>
              <a:rPr lang="en-AU" dirty="0" err="1">
                <a:latin typeface="Century Gothic" panose="020B0502020202020204" pitchFamily="34" charset="0"/>
              </a:rPr>
              <a:t>eg</a:t>
            </a:r>
            <a:r>
              <a:rPr lang="en-AU" dirty="0">
                <a:latin typeface="Century Gothic" panose="020B0502020202020204" pitchFamily="34" charset="0"/>
              </a:rPr>
              <a:t>: Incident, Change, Release, Configuration Management</a:t>
            </a:r>
          </a:p>
          <a:p>
            <a:pPr marL="171450" indent="-171450">
              <a:lnSpc>
                <a:spcPct val="150000"/>
              </a:lnSpc>
              <a:buFont typeface="Wingdings" panose="05000000000000000000" pitchFamily="2" charset="2"/>
              <a:buChar char="§"/>
            </a:pPr>
            <a:r>
              <a:rPr lang="en-US" dirty="0">
                <a:latin typeface="Century Gothic" panose="020B0502020202020204" pitchFamily="34" charset="0"/>
              </a:rPr>
              <a:t>Improves customer satisfaction</a:t>
            </a:r>
            <a:r>
              <a:rPr lang="en-AU" dirty="0">
                <a:latin typeface="Century Gothic" panose="020B0502020202020204" pitchFamily="34" charset="0"/>
              </a:rPr>
              <a:t> &amp; Supports a ‘Continuous Improvement Culture’</a:t>
            </a:r>
          </a:p>
          <a:p>
            <a:pPr marL="171450" indent="-171450">
              <a:lnSpc>
                <a:spcPct val="150000"/>
              </a:lnSpc>
              <a:buFont typeface="Wingdings" panose="05000000000000000000" pitchFamily="2" charset="2"/>
              <a:buChar char="§"/>
            </a:pPr>
            <a:r>
              <a:rPr lang="en-US" dirty="0">
                <a:latin typeface="Century Gothic" panose="020B0502020202020204" pitchFamily="34" charset="0"/>
              </a:rPr>
              <a:t>Reduces downtime and disruptions</a:t>
            </a:r>
            <a:endParaRPr lang="en-AU" dirty="0">
              <a:latin typeface="Century Gothic" panose="020B0502020202020204" pitchFamily="34" charset="0"/>
            </a:endParaRPr>
          </a:p>
          <a:p>
            <a:pPr marL="171450" indent="-171450">
              <a:lnSpc>
                <a:spcPct val="150000"/>
              </a:lnSpc>
              <a:buFont typeface="Wingdings" panose="05000000000000000000" pitchFamily="2" charset="2"/>
              <a:buChar char="§"/>
            </a:pPr>
            <a:r>
              <a:rPr lang="en-US" dirty="0">
                <a:latin typeface="Century Gothic" panose="020B0502020202020204" pitchFamily="34" charset="0"/>
              </a:rPr>
              <a:t>Decreases Problem resolution time</a:t>
            </a:r>
            <a:endParaRPr lang="en-AU" dirty="0">
              <a:latin typeface="Century Gothic" panose="020B0502020202020204" pitchFamily="34" charset="0"/>
            </a:endParaRPr>
          </a:p>
          <a:p>
            <a:pPr marL="171450" indent="-171450">
              <a:lnSpc>
                <a:spcPct val="150000"/>
              </a:lnSpc>
              <a:buFont typeface="Wingdings" panose="05000000000000000000" pitchFamily="2" charset="2"/>
              <a:buChar char="§"/>
            </a:pPr>
            <a:r>
              <a:rPr lang="en-US" dirty="0">
                <a:latin typeface="Century Gothic" panose="020B0502020202020204" pitchFamily="34" charset="0"/>
              </a:rPr>
              <a:t>Increases productivity</a:t>
            </a:r>
            <a:endParaRPr lang="en-AU" dirty="0">
              <a:latin typeface="Century Gothic" panose="020B0502020202020204" pitchFamily="34" charset="0"/>
            </a:endParaRPr>
          </a:p>
          <a:p>
            <a:pPr marL="171450" indent="-171450">
              <a:lnSpc>
                <a:spcPct val="150000"/>
              </a:lnSpc>
              <a:buFont typeface="Wingdings" panose="05000000000000000000" pitchFamily="2" charset="2"/>
              <a:buChar char="§"/>
            </a:pPr>
            <a:r>
              <a:rPr lang="en-US" dirty="0">
                <a:latin typeface="Century Gothic" panose="020B0502020202020204" pitchFamily="34" charset="0"/>
              </a:rPr>
              <a:t>Improves customer satisfaction</a:t>
            </a:r>
            <a:endParaRPr lang="en-AU" dirty="0">
              <a:latin typeface="Century Gothic" panose="020B0502020202020204" pitchFamily="34" charset="0"/>
            </a:endParaRPr>
          </a:p>
        </p:txBody>
      </p:sp>
      <p:sp>
        <p:nvSpPr>
          <p:cNvPr id="5" name="Title 1">
            <a:extLst>
              <a:ext uri="{FF2B5EF4-FFF2-40B4-BE49-F238E27FC236}">
                <a16:creationId xmlns:a16="http://schemas.microsoft.com/office/drawing/2014/main" id="{4D87E8DD-DB20-857A-4B55-4450B7A8FEA6}"/>
              </a:ext>
            </a:extLst>
          </p:cNvPr>
          <p:cNvSpPr txBox="1">
            <a:spLocks/>
          </p:cNvSpPr>
          <p:nvPr/>
        </p:nvSpPr>
        <p:spPr>
          <a:xfrm>
            <a:off x="333375" y="313392"/>
            <a:ext cx="10801957" cy="549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1800" b="1" dirty="0">
                <a:latin typeface="Century Gothic" panose="020B0502020202020204" pitchFamily="34" charset="0"/>
              </a:rPr>
              <a:t>Why is Problem Management Important?</a:t>
            </a:r>
          </a:p>
        </p:txBody>
      </p:sp>
      <p:sp>
        <p:nvSpPr>
          <p:cNvPr id="2" name="TextBox 1">
            <a:extLst>
              <a:ext uri="{FF2B5EF4-FFF2-40B4-BE49-F238E27FC236}">
                <a16:creationId xmlns:a16="http://schemas.microsoft.com/office/drawing/2014/main" id="{015ABE12-3A8E-71F0-CCB0-D515BA2FA7B0}"/>
              </a:ext>
            </a:extLst>
          </p:cNvPr>
          <p:cNvSpPr txBox="1"/>
          <p:nvPr/>
        </p:nvSpPr>
        <p:spPr>
          <a:xfrm>
            <a:off x="144205" y="6345696"/>
            <a:ext cx="1693207" cy="276999"/>
          </a:xfrm>
          <a:prstGeom prst="rect">
            <a:avLst/>
          </a:prstGeom>
          <a:noFill/>
        </p:spPr>
        <p:txBody>
          <a:bodyPr wrap="square" rtlCol="0">
            <a:spAutoFit/>
          </a:bodyPr>
          <a:lstStyle/>
          <a:p>
            <a:r>
              <a:rPr lang="en-AU" sz="1200" i="1" dirty="0">
                <a:solidFill>
                  <a:schemeClr val="tx2">
                    <a:lumMod val="50000"/>
                    <a:lumOff val="50000"/>
                  </a:schemeClr>
                </a:solidFill>
                <a:latin typeface="Century Gothic" panose="020B0502020202020204" pitchFamily="34" charset="0"/>
              </a:rPr>
              <a:t>&lt;Company Logo&gt;</a:t>
            </a:r>
          </a:p>
        </p:txBody>
      </p:sp>
    </p:spTree>
    <p:extLst>
      <p:ext uri="{BB962C8B-B14F-4D97-AF65-F5344CB8AC3E}">
        <p14:creationId xmlns:p14="http://schemas.microsoft.com/office/powerpoint/2010/main" val="2863931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B757EC-5AB4-9AFF-9FD1-2BECF1C84E5E}"/>
              </a:ext>
            </a:extLst>
          </p:cNvPr>
          <p:cNvSpPr txBox="1"/>
          <p:nvPr/>
        </p:nvSpPr>
        <p:spPr>
          <a:xfrm>
            <a:off x="144205" y="239787"/>
            <a:ext cx="6075702" cy="369332"/>
          </a:xfrm>
          <a:prstGeom prst="rect">
            <a:avLst/>
          </a:prstGeom>
          <a:noFill/>
        </p:spPr>
        <p:txBody>
          <a:bodyPr wrap="none" rtlCol="0">
            <a:spAutoFit/>
          </a:bodyPr>
          <a:lstStyle/>
          <a:p>
            <a:r>
              <a:rPr lang="en-AU" b="1" dirty="0">
                <a:latin typeface="Century Gothic" panose="020B0502020202020204" pitchFamily="34" charset="0"/>
              </a:rPr>
              <a:t>What is driving the need for Problem Management? </a:t>
            </a:r>
          </a:p>
        </p:txBody>
      </p:sp>
      <p:sp>
        <p:nvSpPr>
          <p:cNvPr id="3" name="TextBox 2">
            <a:extLst>
              <a:ext uri="{FF2B5EF4-FFF2-40B4-BE49-F238E27FC236}">
                <a16:creationId xmlns:a16="http://schemas.microsoft.com/office/drawing/2014/main" id="{11386F52-49E3-6C79-E846-8E122A96E2E5}"/>
              </a:ext>
            </a:extLst>
          </p:cNvPr>
          <p:cNvSpPr txBox="1"/>
          <p:nvPr/>
        </p:nvSpPr>
        <p:spPr>
          <a:xfrm>
            <a:off x="144205" y="6345696"/>
            <a:ext cx="1693207" cy="276999"/>
          </a:xfrm>
          <a:prstGeom prst="rect">
            <a:avLst/>
          </a:prstGeom>
          <a:noFill/>
        </p:spPr>
        <p:txBody>
          <a:bodyPr wrap="square" rtlCol="0">
            <a:spAutoFit/>
          </a:bodyPr>
          <a:lstStyle/>
          <a:p>
            <a:r>
              <a:rPr lang="en-AU" sz="1200" i="1" dirty="0">
                <a:solidFill>
                  <a:schemeClr val="tx2">
                    <a:lumMod val="50000"/>
                    <a:lumOff val="50000"/>
                  </a:schemeClr>
                </a:solidFill>
                <a:latin typeface="Century Gothic" panose="020B0502020202020204" pitchFamily="34" charset="0"/>
              </a:rPr>
              <a:t>&lt;Company Logo&gt;</a:t>
            </a:r>
          </a:p>
        </p:txBody>
      </p:sp>
      <p:sp>
        <p:nvSpPr>
          <p:cNvPr id="4" name="Rectangle 3">
            <a:extLst>
              <a:ext uri="{FF2B5EF4-FFF2-40B4-BE49-F238E27FC236}">
                <a16:creationId xmlns:a16="http://schemas.microsoft.com/office/drawing/2014/main" id="{B1F85172-0C36-3F62-C252-BB8859BD2AB5}"/>
              </a:ext>
            </a:extLst>
          </p:cNvPr>
          <p:cNvSpPr/>
          <p:nvPr/>
        </p:nvSpPr>
        <p:spPr>
          <a:xfrm>
            <a:off x="681318" y="995082"/>
            <a:ext cx="10452847" cy="2743200"/>
          </a:xfrm>
          <a:prstGeom prst="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422856DD-2BB5-07E2-41FE-5F225F40B6DE}"/>
              </a:ext>
            </a:extLst>
          </p:cNvPr>
          <p:cNvSpPr txBox="1"/>
          <p:nvPr/>
        </p:nvSpPr>
        <p:spPr>
          <a:xfrm>
            <a:off x="842682" y="1164931"/>
            <a:ext cx="2275688" cy="646331"/>
          </a:xfrm>
          <a:prstGeom prst="rect">
            <a:avLst/>
          </a:prstGeom>
          <a:noFill/>
        </p:spPr>
        <p:txBody>
          <a:bodyPr wrap="none" rtlCol="0">
            <a:spAutoFit/>
          </a:bodyPr>
          <a:lstStyle/>
          <a:p>
            <a:pPr marL="285750" indent="-285750">
              <a:buFont typeface="Wingdings" panose="05000000000000000000" pitchFamily="2" charset="2"/>
              <a:buChar char="§"/>
            </a:pPr>
            <a:r>
              <a:rPr lang="en-AU" i="1" dirty="0">
                <a:solidFill>
                  <a:schemeClr val="tx2">
                    <a:lumMod val="50000"/>
                    <a:lumOff val="50000"/>
                  </a:schemeClr>
                </a:solidFill>
              </a:rPr>
              <a:t>&lt;enter need here&gt;</a:t>
            </a:r>
          </a:p>
          <a:p>
            <a:pPr marL="285750" indent="-285750">
              <a:buFont typeface="Wingdings" panose="05000000000000000000" pitchFamily="2" charset="2"/>
              <a:buChar char="§"/>
            </a:pPr>
            <a:r>
              <a:rPr lang="en-AU" i="1" dirty="0">
                <a:solidFill>
                  <a:schemeClr val="tx2">
                    <a:lumMod val="50000"/>
                    <a:lumOff val="50000"/>
                  </a:schemeClr>
                </a:solidFill>
              </a:rPr>
              <a:t>&lt;enter need here&gt;</a:t>
            </a:r>
          </a:p>
        </p:txBody>
      </p:sp>
      <p:sp>
        <p:nvSpPr>
          <p:cNvPr id="6" name="TextBox 5">
            <a:extLst>
              <a:ext uri="{FF2B5EF4-FFF2-40B4-BE49-F238E27FC236}">
                <a16:creationId xmlns:a16="http://schemas.microsoft.com/office/drawing/2014/main" id="{CA61782F-75B3-63C5-7F52-9AC4CE9FE674}"/>
              </a:ext>
            </a:extLst>
          </p:cNvPr>
          <p:cNvSpPr txBox="1"/>
          <p:nvPr/>
        </p:nvSpPr>
        <p:spPr>
          <a:xfrm>
            <a:off x="92268" y="3908131"/>
            <a:ext cx="12255278" cy="2246769"/>
          </a:xfrm>
          <a:prstGeom prst="rect">
            <a:avLst/>
          </a:prstGeom>
          <a:noFill/>
        </p:spPr>
        <p:txBody>
          <a:bodyPr wrap="none" rtlCol="0">
            <a:spAutoFit/>
          </a:bodyPr>
          <a:lstStyle/>
          <a:p>
            <a:pPr marL="285750" indent="-285750" algn="l">
              <a:buFont typeface="Wingdings" panose="05000000000000000000" pitchFamily="2" charset="2"/>
              <a:buChar char="§"/>
            </a:pPr>
            <a:r>
              <a:rPr lang="en-GB" sz="1400" b="1" i="1" dirty="0">
                <a:solidFill>
                  <a:srgbClr val="FF0000"/>
                </a:solidFill>
                <a:latin typeface="Century Gothic" panose="020B0502020202020204" pitchFamily="34" charset="0"/>
              </a:rPr>
              <a:t>Reduce Recurring Incidents: </a:t>
            </a:r>
            <a:r>
              <a:rPr lang="en-GB" sz="1400" i="1" dirty="0">
                <a:solidFill>
                  <a:srgbClr val="FF0000"/>
                </a:solidFill>
                <a:latin typeface="Century Gothic" panose="020B0502020202020204" pitchFamily="34" charset="0"/>
              </a:rPr>
              <a:t>Fix issues so they don't keep happening.</a:t>
            </a:r>
          </a:p>
          <a:p>
            <a:pPr marL="285750" indent="-285750" algn="l">
              <a:buFont typeface="Wingdings" panose="05000000000000000000" pitchFamily="2" charset="2"/>
              <a:buChar char="§"/>
            </a:pPr>
            <a:r>
              <a:rPr lang="en-GB" sz="1400" b="1" i="1" dirty="0">
                <a:solidFill>
                  <a:srgbClr val="FF0000"/>
                </a:solidFill>
                <a:latin typeface="Century Gothic" panose="020B0502020202020204" pitchFamily="34" charset="0"/>
              </a:rPr>
              <a:t>Enhance Service Quality and Reliability: </a:t>
            </a:r>
            <a:r>
              <a:rPr lang="en-GB" sz="1400" i="1" dirty="0">
                <a:solidFill>
                  <a:srgbClr val="FF0000"/>
                </a:solidFill>
                <a:latin typeface="Century Gothic" panose="020B0502020202020204" pitchFamily="34" charset="0"/>
              </a:rPr>
              <a:t>Ensure services are consistently reliable and high-quality.</a:t>
            </a:r>
          </a:p>
          <a:p>
            <a:pPr marL="285750" indent="-285750" algn="l">
              <a:buFont typeface="Wingdings" panose="05000000000000000000" pitchFamily="2" charset="2"/>
              <a:buChar char="§"/>
            </a:pPr>
            <a:r>
              <a:rPr lang="en-GB" sz="1400" b="1" i="1" dirty="0">
                <a:solidFill>
                  <a:srgbClr val="FF0000"/>
                </a:solidFill>
                <a:latin typeface="Century Gothic" panose="020B0502020202020204" pitchFamily="34" charset="0"/>
              </a:rPr>
              <a:t>Increase Efficiency and Productivity: </a:t>
            </a:r>
            <a:r>
              <a:rPr lang="en-GB" sz="1400" i="1" dirty="0">
                <a:solidFill>
                  <a:srgbClr val="FF0000"/>
                </a:solidFill>
                <a:latin typeface="Century Gothic" panose="020B0502020202020204" pitchFamily="34" charset="0"/>
              </a:rPr>
              <a:t>Resolve problems faster and use resources better.</a:t>
            </a:r>
          </a:p>
          <a:p>
            <a:pPr marL="285750" indent="-285750" algn="l">
              <a:buFont typeface="Wingdings" panose="05000000000000000000" pitchFamily="2" charset="2"/>
              <a:buChar char="§"/>
            </a:pPr>
            <a:r>
              <a:rPr lang="en-GB" sz="1400" b="1" i="1" dirty="0">
                <a:solidFill>
                  <a:srgbClr val="FF0000"/>
                </a:solidFill>
                <a:latin typeface="Century Gothic" panose="020B0502020202020204" pitchFamily="34" charset="0"/>
              </a:rPr>
              <a:t>Mitigate Risk and Compliance Issues: </a:t>
            </a:r>
            <a:r>
              <a:rPr lang="en-GB" sz="1400" i="1" dirty="0">
                <a:solidFill>
                  <a:srgbClr val="FF0000"/>
                </a:solidFill>
                <a:latin typeface="Century Gothic" panose="020B0502020202020204" pitchFamily="34" charset="0"/>
              </a:rPr>
              <a:t>Manage risks and comply with regulations.</a:t>
            </a:r>
          </a:p>
          <a:p>
            <a:pPr marL="285750" indent="-285750" algn="l">
              <a:buFont typeface="Wingdings" panose="05000000000000000000" pitchFamily="2" charset="2"/>
              <a:buChar char="§"/>
            </a:pPr>
            <a:r>
              <a:rPr lang="en-GB" sz="1400" b="1" i="1" dirty="0">
                <a:solidFill>
                  <a:srgbClr val="FF0000"/>
                </a:solidFill>
                <a:latin typeface="Century Gothic" panose="020B0502020202020204" pitchFamily="34" charset="0"/>
              </a:rPr>
              <a:t>Support Business Growth and Innovation: </a:t>
            </a:r>
            <a:r>
              <a:rPr lang="en-GB" sz="1400" i="1" dirty="0">
                <a:solidFill>
                  <a:srgbClr val="FF0000"/>
                </a:solidFill>
                <a:latin typeface="Century Gothic" panose="020B0502020202020204" pitchFamily="34" charset="0"/>
              </a:rPr>
              <a:t>Handle new challenges as the business grows.</a:t>
            </a:r>
          </a:p>
          <a:p>
            <a:pPr marL="285750" indent="-285750" algn="l">
              <a:buFont typeface="Wingdings" panose="05000000000000000000" pitchFamily="2" charset="2"/>
              <a:buChar char="§"/>
            </a:pPr>
            <a:r>
              <a:rPr lang="en-GB" sz="1400" b="1" i="1" dirty="0">
                <a:solidFill>
                  <a:srgbClr val="FF0000"/>
                </a:solidFill>
                <a:latin typeface="Century Gothic" panose="020B0502020202020204" pitchFamily="34" charset="0"/>
              </a:rPr>
              <a:t>Customer Satisfaction: </a:t>
            </a:r>
            <a:r>
              <a:rPr lang="en-GB" sz="1400" i="1" dirty="0">
                <a:solidFill>
                  <a:srgbClr val="FF0000"/>
                </a:solidFill>
                <a:latin typeface="Century Gothic" panose="020B0502020202020204" pitchFamily="34" charset="0"/>
              </a:rPr>
              <a:t>Improve customer satisfaction by reducing downtime and providing faster, more reliable service.</a:t>
            </a:r>
          </a:p>
          <a:p>
            <a:pPr marL="285750" indent="-285750" algn="l">
              <a:buFont typeface="Wingdings" panose="05000000000000000000" pitchFamily="2" charset="2"/>
              <a:buChar char="§"/>
            </a:pPr>
            <a:r>
              <a:rPr lang="en-GB" sz="1400" b="1" i="1" dirty="0">
                <a:solidFill>
                  <a:srgbClr val="FF0000"/>
                </a:solidFill>
                <a:latin typeface="Century Gothic" panose="020B0502020202020204" pitchFamily="34" charset="0"/>
              </a:rPr>
              <a:t>Cost Reduction: </a:t>
            </a:r>
            <a:r>
              <a:rPr lang="en-GB" sz="1400" i="1" dirty="0">
                <a:solidFill>
                  <a:srgbClr val="FF0000"/>
                </a:solidFill>
                <a:latin typeface="Century Gothic" panose="020B0502020202020204" pitchFamily="34" charset="0"/>
              </a:rPr>
              <a:t>Lower operational costs by minimising the impact and frequency of problems.</a:t>
            </a:r>
          </a:p>
          <a:p>
            <a:pPr marL="285750" indent="-285750" algn="l">
              <a:buFont typeface="Wingdings" panose="05000000000000000000" pitchFamily="2" charset="2"/>
              <a:buChar char="§"/>
            </a:pPr>
            <a:r>
              <a:rPr lang="en-GB" sz="1400" b="1" i="1" dirty="0">
                <a:solidFill>
                  <a:srgbClr val="FF0000"/>
                </a:solidFill>
                <a:latin typeface="Century Gothic" panose="020B0502020202020204" pitchFamily="34" charset="0"/>
              </a:rPr>
              <a:t>Data-Driven Decision Making: </a:t>
            </a:r>
            <a:r>
              <a:rPr lang="en-GB" sz="1400" i="1" dirty="0">
                <a:solidFill>
                  <a:srgbClr val="FF0000"/>
                </a:solidFill>
                <a:latin typeface="Century Gothic" panose="020B0502020202020204" pitchFamily="34" charset="0"/>
              </a:rPr>
              <a:t>Utilise insights from problem management data to make informed decisions and improve overall strategy.</a:t>
            </a:r>
          </a:p>
          <a:p>
            <a:pPr marL="285750" indent="-285750" algn="l">
              <a:buFont typeface="Wingdings" panose="05000000000000000000" pitchFamily="2" charset="2"/>
              <a:buChar char="§"/>
            </a:pPr>
            <a:r>
              <a:rPr lang="en-GB" sz="1400" b="1" i="1" dirty="0">
                <a:solidFill>
                  <a:srgbClr val="FF0000"/>
                </a:solidFill>
                <a:latin typeface="Century Gothic" panose="020B0502020202020204" pitchFamily="34" charset="0"/>
              </a:rPr>
              <a:t>Employee Morale: </a:t>
            </a:r>
            <a:r>
              <a:rPr lang="en-GB" sz="1400" i="1" dirty="0">
                <a:solidFill>
                  <a:srgbClr val="FF0000"/>
                </a:solidFill>
                <a:latin typeface="Century Gothic" panose="020B0502020202020204" pitchFamily="34" charset="0"/>
              </a:rPr>
              <a:t>Enhance employee morale by reducing frustration with recurring issues and inefficient processes.</a:t>
            </a:r>
          </a:p>
          <a:p>
            <a:pPr marL="285750" indent="-285750" algn="l">
              <a:buFont typeface="Wingdings" panose="05000000000000000000" pitchFamily="2" charset="2"/>
              <a:buChar char="§"/>
            </a:pPr>
            <a:r>
              <a:rPr lang="en-GB" sz="1400" b="1" i="1" dirty="0">
                <a:solidFill>
                  <a:srgbClr val="FF0000"/>
                </a:solidFill>
                <a:latin typeface="Century Gothic" panose="020B0502020202020204" pitchFamily="34" charset="0"/>
              </a:rPr>
              <a:t>Competitive Advantage: </a:t>
            </a:r>
            <a:r>
              <a:rPr lang="en-GB" sz="1400" i="1" dirty="0">
                <a:solidFill>
                  <a:srgbClr val="FF0000"/>
                </a:solidFill>
                <a:latin typeface="Century Gothic" panose="020B0502020202020204" pitchFamily="34" charset="0"/>
              </a:rPr>
              <a:t>Gain a competitive edge by demonstrating superior service reliability and problem resolution capabilities.</a:t>
            </a:r>
          </a:p>
        </p:txBody>
      </p:sp>
    </p:spTree>
    <p:extLst>
      <p:ext uri="{BB962C8B-B14F-4D97-AF65-F5344CB8AC3E}">
        <p14:creationId xmlns:p14="http://schemas.microsoft.com/office/powerpoint/2010/main" val="922524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B757EC-5AB4-9AFF-9FD1-2BECF1C84E5E}"/>
              </a:ext>
            </a:extLst>
          </p:cNvPr>
          <p:cNvSpPr txBox="1"/>
          <p:nvPr/>
        </p:nvSpPr>
        <p:spPr>
          <a:xfrm>
            <a:off x="278896" y="235305"/>
            <a:ext cx="7401385" cy="369332"/>
          </a:xfrm>
          <a:prstGeom prst="rect">
            <a:avLst/>
          </a:prstGeom>
          <a:noFill/>
        </p:spPr>
        <p:txBody>
          <a:bodyPr wrap="none" rtlCol="0">
            <a:spAutoFit/>
          </a:bodyPr>
          <a:lstStyle/>
          <a:p>
            <a:r>
              <a:rPr lang="en-AU" b="1" dirty="0">
                <a:latin typeface="Century Gothic" panose="020B0502020202020204" pitchFamily="34" charset="0"/>
              </a:rPr>
              <a:t>What are the benefits &amp; advantages of Problem Management? </a:t>
            </a:r>
          </a:p>
        </p:txBody>
      </p:sp>
      <p:sp>
        <p:nvSpPr>
          <p:cNvPr id="3" name="TextBox 2">
            <a:extLst>
              <a:ext uri="{FF2B5EF4-FFF2-40B4-BE49-F238E27FC236}">
                <a16:creationId xmlns:a16="http://schemas.microsoft.com/office/drawing/2014/main" id="{DFFB78A8-E49D-FDEC-30A3-8FAB78DA12BA}"/>
              </a:ext>
            </a:extLst>
          </p:cNvPr>
          <p:cNvSpPr txBox="1"/>
          <p:nvPr/>
        </p:nvSpPr>
        <p:spPr>
          <a:xfrm>
            <a:off x="144205" y="6345696"/>
            <a:ext cx="1693207" cy="276999"/>
          </a:xfrm>
          <a:prstGeom prst="rect">
            <a:avLst/>
          </a:prstGeom>
          <a:noFill/>
        </p:spPr>
        <p:txBody>
          <a:bodyPr wrap="square" rtlCol="0">
            <a:spAutoFit/>
          </a:bodyPr>
          <a:lstStyle/>
          <a:p>
            <a:r>
              <a:rPr lang="en-AU" sz="1200" i="1" dirty="0">
                <a:solidFill>
                  <a:schemeClr val="tx2">
                    <a:lumMod val="50000"/>
                    <a:lumOff val="50000"/>
                  </a:schemeClr>
                </a:solidFill>
                <a:latin typeface="Century Gothic" panose="020B0502020202020204" pitchFamily="34" charset="0"/>
              </a:rPr>
              <a:t>&lt;Company Logo&gt;</a:t>
            </a:r>
          </a:p>
        </p:txBody>
      </p:sp>
      <p:sp>
        <p:nvSpPr>
          <p:cNvPr id="4" name="Rectangle 3">
            <a:extLst>
              <a:ext uri="{FF2B5EF4-FFF2-40B4-BE49-F238E27FC236}">
                <a16:creationId xmlns:a16="http://schemas.microsoft.com/office/drawing/2014/main" id="{0D2B3C27-4A18-4D38-7282-98EF1BA70635}"/>
              </a:ext>
            </a:extLst>
          </p:cNvPr>
          <p:cNvSpPr/>
          <p:nvPr/>
        </p:nvSpPr>
        <p:spPr>
          <a:xfrm>
            <a:off x="681318" y="731966"/>
            <a:ext cx="10452847" cy="2743200"/>
          </a:xfrm>
          <a:prstGeom prst="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F1D84D9E-5720-683D-1DC8-14DE5FA17959}"/>
              </a:ext>
            </a:extLst>
          </p:cNvPr>
          <p:cNvSpPr txBox="1"/>
          <p:nvPr/>
        </p:nvSpPr>
        <p:spPr>
          <a:xfrm>
            <a:off x="842682" y="901815"/>
            <a:ext cx="3979936" cy="646331"/>
          </a:xfrm>
          <a:prstGeom prst="rect">
            <a:avLst/>
          </a:prstGeom>
          <a:noFill/>
        </p:spPr>
        <p:txBody>
          <a:bodyPr wrap="none" rtlCol="0">
            <a:spAutoFit/>
          </a:bodyPr>
          <a:lstStyle/>
          <a:p>
            <a:pPr marL="285750" indent="-285750">
              <a:buFont typeface="Wingdings" panose="05000000000000000000" pitchFamily="2" charset="2"/>
              <a:buChar char="§"/>
            </a:pPr>
            <a:r>
              <a:rPr lang="en-AU" i="1" dirty="0">
                <a:solidFill>
                  <a:schemeClr val="tx2">
                    <a:lumMod val="50000"/>
                    <a:lumOff val="50000"/>
                  </a:schemeClr>
                </a:solidFill>
              </a:rPr>
              <a:t>&lt;enter benefits &amp; advantages here&gt;</a:t>
            </a:r>
          </a:p>
          <a:p>
            <a:pPr marL="285750" indent="-285750">
              <a:buFont typeface="Wingdings" panose="05000000000000000000" pitchFamily="2" charset="2"/>
              <a:buChar char="§"/>
            </a:pPr>
            <a:r>
              <a:rPr lang="en-AU" i="1" dirty="0">
                <a:solidFill>
                  <a:schemeClr val="tx2">
                    <a:lumMod val="50000"/>
                    <a:lumOff val="50000"/>
                  </a:schemeClr>
                </a:solidFill>
              </a:rPr>
              <a:t>&lt;enter benefits &amp; advantages here&gt;</a:t>
            </a:r>
          </a:p>
        </p:txBody>
      </p:sp>
      <p:sp>
        <p:nvSpPr>
          <p:cNvPr id="6" name="TextBox 5">
            <a:extLst>
              <a:ext uri="{FF2B5EF4-FFF2-40B4-BE49-F238E27FC236}">
                <a16:creationId xmlns:a16="http://schemas.microsoft.com/office/drawing/2014/main" id="{3B2FA32C-3CCE-7E77-21A9-E91C20CAB7AF}"/>
              </a:ext>
            </a:extLst>
          </p:cNvPr>
          <p:cNvSpPr txBox="1"/>
          <p:nvPr/>
        </p:nvSpPr>
        <p:spPr>
          <a:xfrm>
            <a:off x="681318" y="3709416"/>
            <a:ext cx="10017486" cy="2246769"/>
          </a:xfrm>
          <a:prstGeom prst="rect">
            <a:avLst/>
          </a:prstGeom>
          <a:noFill/>
        </p:spPr>
        <p:txBody>
          <a:bodyPr wrap="none" rtlCol="0">
            <a:spAutoFit/>
          </a:bodyPr>
          <a:lstStyle/>
          <a:p>
            <a:pPr marL="285750" indent="-285750" algn="l">
              <a:buFont typeface="Wingdings" panose="05000000000000000000" pitchFamily="2" charset="2"/>
              <a:buChar char="§"/>
            </a:pPr>
            <a:r>
              <a:rPr lang="en-GB" sz="1400" b="1" i="1" dirty="0">
                <a:solidFill>
                  <a:srgbClr val="FF0000"/>
                </a:solidFill>
                <a:effectLst/>
                <a:highlight>
                  <a:srgbClr val="FFFFFF"/>
                </a:highlight>
                <a:latin typeface="Century Gothic" panose="020B0502020202020204" pitchFamily="34" charset="0"/>
              </a:rPr>
              <a:t>Reduce Downtime</a:t>
            </a:r>
            <a:r>
              <a:rPr lang="en-GB" sz="1400" b="0" i="1" dirty="0">
                <a:solidFill>
                  <a:srgbClr val="FF0000"/>
                </a:solidFill>
                <a:effectLst/>
                <a:highlight>
                  <a:srgbClr val="FFFFFF"/>
                </a:highlight>
                <a:latin typeface="Century Gothic" panose="020B0502020202020204" pitchFamily="34" charset="0"/>
              </a:rPr>
              <a:t>: Minimise service interruptions.</a:t>
            </a:r>
          </a:p>
          <a:p>
            <a:pPr marL="285750" indent="-285750" algn="l">
              <a:buFont typeface="Wingdings" panose="05000000000000000000" pitchFamily="2" charset="2"/>
              <a:buChar char="§"/>
            </a:pPr>
            <a:r>
              <a:rPr lang="en-GB" sz="1400" b="1" i="1" dirty="0">
                <a:solidFill>
                  <a:srgbClr val="FF0000"/>
                </a:solidFill>
                <a:effectLst/>
                <a:highlight>
                  <a:srgbClr val="FFFFFF"/>
                </a:highlight>
                <a:latin typeface="Century Gothic" panose="020B0502020202020204" pitchFamily="34" charset="0"/>
              </a:rPr>
              <a:t>Improve Service Quality</a:t>
            </a:r>
            <a:r>
              <a:rPr lang="en-GB" sz="1400" b="0" i="1" dirty="0">
                <a:solidFill>
                  <a:srgbClr val="FF0000"/>
                </a:solidFill>
                <a:effectLst/>
                <a:highlight>
                  <a:srgbClr val="FFFFFF"/>
                </a:highlight>
                <a:latin typeface="Century Gothic" panose="020B0502020202020204" pitchFamily="34" charset="0"/>
              </a:rPr>
              <a:t>: Deliver consistently reliable and high-quality services.</a:t>
            </a:r>
          </a:p>
          <a:p>
            <a:pPr marL="285750" indent="-285750" algn="l">
              <a:buFont typeface="Wingdings" panose="05000000000000000000" pitchFamily="2" charset="2"/>
              <a:buChar char="§"/>
            </a:pPr>
            <a:r>
              <a:rPr lang="en-GB" sz="1400" b="1" i="1" dirty="0">
                <a:solidFill>
                  <a:srgbClr val="FF0000"/>
                </a:solidFill>
                <a:effectLst/>
                <a:highlight>
                  <a:srgbClr val="FFFFFF"/>
                </a:highlight>
                <a:latin typeface="Century Gothic" panose="020B0502020202020204" pitchFamily="34" charset="0"/>
              </a:rPr>
              <a:t>Faster Issue Resolution</a:t>
            </a:r>
            <a:r>
              <a:rPr lang="en-GB" sz="1400" b="0" i="1" dirty="0">
                <a:solidFill>
                  <a:srgbClr val="FF0000"/>
                </a:solidFill>
                <a:effectLst/>
                <a:highlight>
                  <a:srgbClr val="FFFFFF"/>
                </a:highlight>
                <a:latin typeface="Century Gothic" panose="020B0502020202020204" pitchFamily="34" charset="0"/>
              </a:rPr>
              <a:t>: Speed up the process of fixing problems.</a:t>
            </a:r>
          </a:p>
          <a:p>
            <a:pPr marL="285750" indent="-285750" algn="l">
              <a:buFont typeface="Wingdings" panose="05000000000000000000" pitchFamily="2" charset="2"/>
              <a:buChar char="§"/>
            </a:pPr>
            <a:r>
              <a:rPr lang="en-GB" sz="1400" b="1" i="1" dirty="0">
                <a:solidFill>
                  <a:srgbClr val="FF0000"/>
                </a:solidFill>
                <a:effectLst/>
                <a:highlight>
                  <a:srgbClr val="FFFFFF"/>
                </a:highlight>
                <a:latin typeface="Century Gothic" panose="020B0502020202020204" pitchFamily="34" charset="0"/>
              </a:rPr>
              <a:t>Cost Savings</a:t>
            </a:r>
            <a:r>
              <a:rPr lang="en-GB" sz="1400" b="0" i="1" dirty="0">
                <a:solidFill>
                  <a:srgbClr val="FF0000"/>
                </a:solidFill>
                <a:effectLst/>
                <a:highlight>
                  <a:srgbClr val="FFFFFF"/>
                </a:highlight>
                <a:latin typeface="Century Gothic" panose="020B0502020202020204" pitchFamily="34" charset="0"/>
              </a:rPr>
              <a:t>: Lower costs by preventing recurring issues.</a:t>
            </a:r>
          </a:p>
          <a:p>
            <a:pPr marL="285750" indent="-285750" algn="l">
              <a:buFont typeface="Wingdings" panose="05000000000000000000" pitchFamily="2" charset="2"/>
              <a:buChar char="§"/>
            </a:pPr>
            <a:r>
              <a:rPr lang="en-GB" sz="1400" b="1" i="1" dirty="0">
                <a:solidFill>
                  <a:srgbClr val="FF0000"/>
                </a:solidFill>
                <a:effectLst/>
                <a:highlight>
                  <a:srgbClr val="FFFFFF"/>
                </a:highlight>
                <a:latin typeface="Century Gothic" panose="020B0502020202020204" pitchFamily="34" charset="0"/>
              </a:rPr>
              <a:t>Better Resource Utilization</a:t>
            </a:r>
            <a:r>
              <a:rPr lang="en-GB" sz="1400" b="0" i="1" dirty="0">
                <a:solidFill>
                  <a:srgbClr val="FF0000"/>
                </a:solidFill>
                <a:effectLst/>
                <a:highlight>
                  <a:srgbClr val="FFFFFF"/>
                </a:highlight>
                <a:latin typeface="Century Gothic" panose="020B0502020202020204" pitchFamily="34" charset="0"/>
              </a:rPr>
              <a:t>: Use staff and resources more effectively.</a:t>
            </a:r>
          </a:p>
          <a:p>
            <a:pPr marL="285750" indent="-285750" algn="l">
              <a:buFont typeface="Wingdings" panose="05000000000000000000" pitchFamily="2" charset="2"/>
              <a:buChar char="§"/>
            </a:pPr>
            <a:r>
              <a:rPr lang="en-GB" sz="1400" b="1" i="1" dirty="0">
                <a:solidFill>
                  <a:srgbClr val="FF0000"/>
                </a:solidFill>
                <a:effectLst/>
                <a:highlight>
                  <a:srgbClr val="FFFFFF"/>
                </a:highlight>
                <a:latin typeface="Century Gothic" panose="020B0502020202020204" pitchFamily="34" charset="0"/>
              </a:rPr>
              <a:t>Enhanced Customer Satisfaction</a:t>
            </a:r>
            <a:r>
              <a:rPr lang="en-GB" sz="1400" b="0" i="1" dirty="0">
                <a:solidFill>
                  <a:srgbClr val="FF0000"/>
                </a:solidFill>
                <a:effectLst/>
                <a:highlight>
                  <a:srgbClr val="FFFFFF"/>
                </a:highlight>
                <a:latin typeface="Century Gothic" panose="020B0502020202020204" pitchFamily="34" charset="0"/>
              </a:rPr>
              <a:t>: Increase customer happiness by providing reliable services.</a:t>
            </a:r>
          </a:p>
          <a:p>
            <a:pPr marL="285750" indent="-285750" algn="l">
              <a:buFont typeface="Wingdings" panose="05000000000000000000" pitchFamily="2" charset="2"/>
              <a:buChar char="§"/>
            </a:pPr>
            <a:r>
              <a:rPr lang="en-GB" sz="1400" b="1" i="1" dirty="0">
                <a:solidFill>
                  <a:srgbClr val="FF0000"/>
                </a:solidFill>
                <a:effectLst/>
                <a:highlight>
                  <a:srgbClr val="FFFFFF"/>
                </a:highlight>
                <a:latin typeface="Century Gothic" panose="020B0502020202020204" pitchFamily="34" charset="0"/>
              </a:rPr>
              <a:t>Risk Mitigation</a:t>
            </a:r>
            <a:r>
              <a:rPr lang="en-GB" sz="1400" b="0" i="1" dirty="0">
                <a:solidFill>
                  <a:srgbClr val="FF0000"/>
                </a:solidFill>
                <a:effectLst/>
                <a:highlight>
                  <a:srgbClr val="FFFFFF"/>
                </a:highlight>
                <a:latin typeface="Century Gothic" panose="020B0502020202020204" pitchFamily="34" charset="0"/>
              </a:rPr>
              <a:t>: Identify and address potential risks early.</a:t>
            </a:r>
          </a:p>
          <a:p>
            <a:pPr marL="285750" indent="-285750" algn="l">
              <a:buFont typeface="Wingdings" panose="05000000000000000000" pitchFamily="2" charset="2"/>
              <a:buChar char="§"/>
            </a:pPr>
            <a:r>
              <a:rPr lang="en-GB" sz="1400" b="1" i="1" dirty="0">
                <a:solidFill>
                  <a:srgbClr val="FF0000"/>
                </a:solidFill>
                <a:effectLst/>
                <a:highlight>
                  <a:srgbClr val="FFFFFF"/>
                </a:highlight>
                <a:latin typeface="Century Gothic" panose="020B0502020202020204" pitchFamily="34" charset="0"/>
              </a:rPr>
              <a:t>Regulatory Compliance</a:t>
            </a:r>
            <a:r>
              <a:rPr lang="en-GB" sz="1400" b="0" i="1" dirty="0">
                <a:solidFill>
                  <a:srgbClr val="FF0000"/>
                </a:solidFill>
                <a:effectLst/>
                <a:highlight>
                  <a:srgbClr val="FFFFFF"/>
                </a:highlight>
                <a:latin typeface="Century Gothic" panose="020B0502020202020204" pitchFamily="34" charset="0"/>
              </a:rPr>
              <a:t>: Ensure adherence to industry regulations.</a:t>
            </a:r>
          </a:p>
          <a:p>
            <a:pPr marL="285750" indent="-285750" algn="l">
              <a:buFont typeface="Wingdings" panose="05000000000000000000" pitchFamily="2" charset="2"/>
              <a:buChar char="§"/>
            </a:pPr>
            <a:r>
              <a:rPr lang="en-GB" sz="1400" b="1" i="1" dirty="0">
                <a:solidFill>
                  <a:srgbClr val="FF0000"/>
                </a:solidFill>
                <a:effectLst/>
                <a:highlight>
                  <a:srgbClr val="FFFFFF"/>
                </a:highlight>
                <a:latin typeface="Century Gothic" panose="020B0502020202020204" pitchFamily="34" charset="0"/>
              </a:rPr>
              <a:t>Data-Driven Insights</a:t>
            </a:r>
            <a:r>
              <a:rPr lang="en-GB" sz="1400" b="0" i="1" dirty="0">
                <a:solidFill>
                  <a:srgbClr val="FF0000"/>
                </a:solidFill>
                <a:effectLst/>
                <a:highlight>
                  <a:srgbClr val="FFFFFF"/>
                </a:highlight>
                <a:latin typeface="Century Gothic" panose="020B0502020202020204" pitchFamily="34" charset="0"/>
              </a:rPr>
              <a:t>: Use problem data to make informed decisions.</a:t>
            </a:r>
          </a:p>
          <a:p>
            <a:pPr marL="285750" indent="-285750" algn="l">
              <a:buFont typeface="Wingdings" panose="05000000000000000000" pitchFamily="2" charset="2"/>
              <a:buChar char="§"/>
            </a:pPr>
            <a:r>
              <a:rPr lang="en-GB" sz="1400" b="1" i="1" dirty="0">
                <a:solidFill>
                  <a:srgbClr val="FF0000"/>
                </a:solidFill>
                <a:effectLst/>
                <a:highlight>
                  <a:srgbClr val="FFFFFF"/>
                </a:highlight>
                <a:latin typeface="Century Gothic" panose="020B0502020202020204" pitchFamily="34" charset="0"/>
              </a:rPr>
              <a:t>Increased Employee Morale</a:t>
            </a:r>
            <a:r>
              <a:rPr lang="en-GB" sz="1400" b="0" i="1" dirty="0">
                <a:solidFill>
                  <a:srgbClr val="FF0000"/>
                </a:solidFill>
                <a:effectLst/>
                <a:highlight>
                  <a:srgbClr val="FFFFFF"/>
                </a:highlight>
                <a:latin typeface="Century Gothic" panose="020B0502020202020204" pitchFamily="34" charset="0"/>
              </a:rPr>
              <a:t>: Boost staff satisfaction by reducing repetitive problems and improving workflows.</a:t>
            </a:r>
          </a:p>
        </p:txBody>
      </p:sp>
    </p:spTree>
    <p:extLst>
      <p:ext uri="{BB962C8B-B14F-4D97-AF65-F5344CB8AC3E}">
        <p14:creationId xmlns:p14="http://schemas.microsoft.com/office/powerpoint/2010/main" val="407477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B757EC-5AB4-9AFF-9FD1-2BECF1C84E5E}"/>
              </a:ext>
            </a:extLst>
          </p:cNvPr>
          <p:cNvSpPr txBox="1"/>
          <p:nvPr/>
        </p:nvSpPr>
        <p:spPr>
          <a:xfrm>
            <a:off x="144205" y="93530"/>
            <a:ext cx="8595623" cy="369332"/>
          </a:xfrm>
          <a:prstGeom prst="rect">
            <a:avLst/>
          </a:prstGeom>
          <a:noFill/>
        </p:spPr>
        <p:txBody>
          <a:bodyPr wrap="none" rtlCol="0">
            <a:spAutoFit/>
          </a:bodyPr>
          <a:lstStyle/>
          <a:p>
            <a:r>
              <a:rPr lang="en-AU" b="1" dirty="0">
                <a:latin typeface="Century Gothic" panose="020B0502020202020204" pitchFamily="34" charset="0"/>
              </a:rPr>
              <a:t>How does Problem Management Align with our Organisational Objectives?  </a:t>
            </a:r>
          </a:p>
        </p:txBody>
      </p:sp>
      <p:sp>
        <p:nvSpPr>
          <p:cNvPr id="3" name="TextBox 2">
            <a:extLst>
              <a:ext uri="{FF2B5EF4-FFF2-40B4-BE49-F238E27FC236}">
                <a16:creationId xmlns:a16="http://schemas.microsoft.com/office/drawing/2014/main" id="{4A31884B-6C89-DAB1-7C1D-8C13EC17ABEF}"/>
              </a:ext>
            </a:extLst>
          </p:cNvPr>
          <p:cNvSpPr txBox="1"/>
          <p:nvPr/>
        </p:nvSpPr>
        <p:spPr>
          <a:xfrm>
            <a:off x="144205" y="6345696"/>
            <a:ext cx="1693207" cy="276999"/>
          </a:xfrm>
          <a:prstGeom prst="rect">
            <a:avLst/>
          </a:prstGeom>
          <a:noFill/>
        </p:spPr>
        <p:txBody>
          <a:bodyPr wrap="square" rtlCol="0">
            <a:spAutoFit/>
          </a:bodyPr>
          <a:lstStyle/>
          <a:p>
            <a:r>
              <a:rPr lang="en-AU" sz="1200" i="1" dirty="0">
                <a:solidFill>
                  <a:schemeClr val="tx2">
                    <a:lumMod val="50000"/>
                    <a:lumOff val="50000"/>
                  </a:schemeClr>
                </a:solidFill>
                <a:latin typeface="Century Gothic" panose="020B0502020202020204" pitchFamily="34" charset="0"/>
              </a:rPr>
              <a:t>&lt;Company Logo&gt;</a:t>
            </a:r>
          </a:p>
        </p:txBody>
      </p:sp>
      <p:sp>
        <p:nvSpPr>
          <p:cNvPr id="4" name="Rectangle 3">
            <a:extLst>
              <a:ext uri="{FF2B5EF4-FFF2-40B4-BE49-F238E27FC236}">
                <a16:creationId xmlns:a16="http://schemas.microsoft.com/office/drawing/2014/main" id="{49BFA282-9650-0772-4832-8E75FF00C306}"/>
              </a:ext>
            </a:extLst>
          </p:cNvPr>
          <p:cNvSpPr/>
          <p:nvPr/>
        </p:nvSpPr>
        <p:spPr>
          <a:xfrm>
            <a:off x="681318" y="636494"/>
            <a:ext cx="5118847" cy="2743200"/>
          </a:xfrm>
          <a:prstGeom prst="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34C9C47F-E240-575F-142B-E6E82E4B0F45}"/>
              </a:ext>
            </a:extLst>
          </p:cNvPr>
          <p:cNvSpPr txBox="1"/>
          <p:nvPr/>
        </p:nvSpPr>
        <p:spPr>
          <a:xfrm>
            <a:off x="842681" y="806343"/>
            <a:ext cx="4518213" cy="369332"/>
          </a:xfrm>
          <a:prstGeom prst="rect">
            <a:avLst/>
          </a:prstGeom>
          <a:noFill/>
        </p:spPr>
        <p:txBody>
          <a:bodyPr wrap="square" rtlCol="0">
            <a:spAutoFit/>
          </a:bodyPr>
          <a:lstStyle/>
          <a:p>
            <a:pPr marL="285750" indent="-285750">
              <a:buFont typeface="Wingdings" panose="05000000000000000000" pitchFamily="2" charset="2"/>
              <a:buChar char="§"/>
            </a:pPr>
            <a:r>
              <a:rPr lang="en-AU" i="1" dirty="0">
                <a:solidFill>
                  <a:schemeClr val="tx2">
                    <a:lumMod val="50000"/>
                    <a:lumOff val="50000"/>
                  </a:schemeClr>
                </a:solidFill>
              </a:rPr>
              <a:t>&lt;enter organisational objectives here&gt;</a:t>
            </a:r>
          </a:p>
        </p:txBody>
      </p:sp>
      <p:sp>
        <p:nvSpPr>
          <p:cNvPr id="6" name="Rectangle 5">
            <a:extLst>
              <a:ext uri="{FF2B5EF4-FFF2-40B4-BE49-F238E27FC236}">
                <a16:creationId xmlns:a16="http://schemas.microsoft.com/office/drawing/2014/main" id="{9B95FBAC-8457-9D42-2DD6-810771E819FF}"/>
              </a:ext>
            </a:extLst>
          </p:cNvPr>
          <p:cNvSpPr/>
          <p:nvPr/>
        </p:nvSpPr>
        <p:spPr>
          <a:xfrm>
            <a:off x="6180404" y="636494"/>
            <a:ext cx="5118847" cy="2743200"/>
          </a:xfrm>
          <a:prstGeom prst="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33F0E846-8421-F5F4-2025-9C61907036DF}"/>
              </a:ext>
            </a:extLst>
          </p:cNvPr>
          <p:cNvSpPr txBox="1"/>
          <p:nvPr/>
        </p:nvSpPr>
        <p:spPr>
          <a:xfrm>
            <a:off x="6180404" y="813466"/>
            <a:ext cx="5118847" cy="646331"/>
          </a:xfrm>
          <a:prstGeom prst="rect">
            <a:avLst/>
          </a:prstGeom>
          <a:noFill/>
        </p:spPr>
        <p:txBody>
          <a:bodyPr wrap="square" rtlCol="0">
            <a:spAutoFit/>
          </a:bodyPr>
          <a:lstStyle/>
          <a:p>
            <a:pPr marL="285750" indent="-285750">
              <a:buFont typeface="Wingdings" panose="05000000000000000000" pitchFamily="2" charset="2"/>
              <a:buChar char="§"/>
            </a:pPr>
            <a:r>
              <a:rPr lang="en-AU" i="1" dirty="0">
                <a:solidFill>
                  <a:schemeClr val="tx2">
                    <a:lumMod val="50000"/>
                    <a:lumOff val="50000"/>
                  </a:schemeClr>
                </a:solidFill>
              </a:rPr>
              <a:t>&lt;enter Problem Management uplift outcomes here&gt;</a:t>
            </a:r>
          </a:p>
        </p:txBody>
      </p:sp>
      <p:sp>
        <p:nvSpPr>
          <p:cNvPr id="9" name="TextBox 8">
            <a:extLst>
              <a:ext uri="{FF2B5EF4-FFF2-40B4-BE49-F238E27FC236}">
                <a16:creationId xmlns:a16="http://schemas.microsoft.com/office/drawing/2014/main" id="{CDC91CED-3332-1E08-B652-616F71F0F8DB}"/>
              </a:ext>
            </a:extLst>
          </p:cNvPr>
          <p:cNvSpPr txBox="1"/>
          <p:nvPr/>
        </p:nvSpPr>
        <p:spPr>
          <a:xfrm>
            <a:off x="555812" y="3582095"/>
            <a:ext cx="5244353" cy="1990160"/>
          </a:xfrm>
          <a:prstGeom prst="rect">
            <a:avLst/>
          </a:prstGeom>
          <a:noFill/>
        </p:spPr>
        <p:txBody>
          <a:bodyPr wrap="square">
            <a:spAutoFit/>
          </a:bodyPr>
          <a:lstStyle/>
          <a:p>
            <a:pPr algn="l">
              <a:lnSpc>
                <a:spcPct val="150000"/>
              </a:lnSpc>
              <a:buFont typeface="+mj-lt"/>
              <a:buAutoNum type="arabicPeriod"/>
            </a:pPr>
            <a:r>
              <a:rPr lang="en-GB" sz="1400" b="1" i="1" dirty="0">
                <a:solidFill>
                  <a:srgbClr val="FF0000"/>
                </a:solidFill>
                <a:effectLst/>
                <a:highlight>
                  <a:srgbClr val="FFFFFF"/>
                </a:highlight>
                <a:latin typeface="Century Gothic" panose="020B0502020202020204" pitchFamily="34" charset="0"/>
              </a:rPr>
              <a:t>Strategic Objective: Improve Customer Satisfaction</a:t>
            </a:r>
            <a:endParaRPr lang="en-GB" sz="1400" b="0" i="1" dirty="0">
              <a:solidFill>
                <a:srgbClr val="FF0000"/>
              </a:solidFill>
              <a:effectLst/>
              <a:highlight>
                <a:srgbClr val="FFFFFF"/>
              </a:highlight>
              <a:latin typeface="Century Gothic" panose="020B0502020202020204" pitchFamily="34" charset="0"/>
            </a:endParaRPr>
          </a:p>
          <a:p>
            <a:pPr algn="l">
              <a:lnSpc>
                <a:spcPct val="150000"/>
              </a:lnSpc>
              <a:buFont typeface="+mj-lt"/>
              <a:buAutoNum type="arabicPeriod"/>
            </a:pPr>
            <a:r>
              <a:rPr lang="en-GB" sz="1400" b="1" i="1" dirty="0">
                <a:solidFill>
                  <a:srgbClr val="FF0000"/>
                </a:solidFill>
                <a:effectLst/>
                <a:highlight>
                  <a:srgbClr val="FFFFFF"/>
                </a:highlight>
                <a:latin typeface="Century Gothic" panose="020B0502020202020204" pitchFamily="34" charset="0"/>
              </a:rPr>
              <a:t>Strategic Objective: Increase Operational Efficiency</a:t>
            </a:r>
            <a:endParaRPr lang="en-GB" sz="1400" b="0" i="1" dirty="0">
              <a:solidFill>
                <a:srgbClr val="FF0000"/>
              </a:solidFill>
              <a:effectLst/>
              <a:highlight>
                <a:srgbClr val="FFFFFF"/>
              </a:highlight>
              <a:latin typeface="Century Gothic" panose="020B0502020202020204" pitchFamily="34" charset="0"/>
            </a:endParaRPr>
          </a:p>
          <a:p>
            <a:pPr algn="l">
              <a:lnSpc>
                <a:spcPct val="150000"/>
              </a:lnSpc>
              <a:buFont typeface="+mj-lt"/>
              <a:buAutoNum type="arabicPeriod"/>
            </a:pPr>
            <a:r>
              <a:rPr lang="en-GB" sz="1400" b="1" i="1" dirty="0">
                <a:solidFill>
                  <a:srgbClr val="FF0000"/>
                </a:solidFill>
                <a:effectLst/>
                <a:highlight>
                  <a:srgbClr val="FFFFFF"/>
                </a:highlight>
                <a:latin typeface="Century Gothic" panose="020B0502020202020204" pitchFamily="34" charset="0"/>
              </a:rPr>
              <a:t>Strategic Objective: Reduce Operational Costs</a:t>
            </a:r>
            <a:endParaRPr lang="en-GB" sz="1400" b="0" i="1" dirty="0">
              <a:solidFill>
                <a:srgbClr val="FF0000"/>
              </a:solidFill>
              <a:effectLst/>
              <a:highlight>
                <a:srgbClr val="FFFFFF"/>
              </a:highlight>
              <a:latin typeface="Century Gothic" panose="020B0502020202020204" pitchFamily="34" charset="0"/>
            </a:endParaRPr>
          </a:p>
          <a:p>
            <a:pPr algn="l">
              <a:lnSpc>
                <a:spcPct val="150000"/>
              </a:lnSpc>
              <a:buFont typeface="+mj-lt"/>
              <a:buAutoNum type="arabicPeriod"/>
            </a:pPr>
            <a:r>
              <a:rPr lang="en-GB" sz="1400" b="1" i="1" dirty="0">
                <a:solidFill>
                  <a:srgbClr val="FF0000"/>
                </a:solidFill>
                <a:effectLst/>
                <a:highlight>
                  <a:srgbClr val="FFFFFF"/>
                </a:highlight>
                <a:latin typeface="Century Gothic" panose="020B0502020202020204" pitchFamily="34" charset="0"/>
              </a:rPr>
              <a:t>Strategic Objective: Foster Innovation and Growth</a:t>
            </a:r>
            <a:endParaRPr lang="en-GB" sz="1400" b="0" i="1" dirty="0">
              <a:solidFill>
                <a:srgbClr val="FF0000"/>
              </a:solidFill>
              <a:effectLst/>
              <a:highlight>
                <a:srgbClr val="FFFFFF"/>
              </a:highlight>
              <a:latin typeface="Century Gothic" panose="020B0502020202020204" pitchFamily="34" charset="0"/>
            </a:endParaRPr>
          </a:p>
          <a:p>
            <a:pPr algn="l">
              <a:lnSpc>
                <a:spcPct val="150000"/>
              </a:lnSpc>
              <a:buFont typeface="+mj-lt"/>
              <a:buAutoNum type="arabicPeriod"/>
            </a:pPr>
            <a:r>
              <a:rPr lang="en-GB" sz="1400" b="1" i="1" dirty="0">
                <a:solidFill>
                  <a:srgbClr val="FF0000"/>
                </a:solidFill>
                <a:effectLst/>
                <a:highlight>
                  <a:srgbClr val="FFFFFF"/>
                </a:highlight>
                <a:latin typeface="Century Gothic" panose="020B0502020202020204" pitchFamily="34" charset="0"/>
              </a:rPr>
              <a:t>Strategic Objective: Ensure Regulatory Compliance and Risk Management</a:t>
            </a:r>
            <a:endParaRPr lang="en-GB" sz="1400" b="0" i="1" dirty="0">
              <a:solidFill>
                <a:srgbClr val="FF0000"/>
              </a:solidFill>
              <a:effectLst/>
              <a:highlight>
                <a:srgbClr val="FFFFFF"/>
              </a:highlight>
              <a:latin typeface="Century Gothic" panose="020B0502020202020204" pitchFamily="34" charset="0"/>
            </a:endParaRPr>
          </a:p>
        </p:txBody>
      </p:sp>
      <p:sp>
        <p:nvSpPr>
          <p:cNvPr id="10" name="TextBox 9">
            <a:extLst>
              <a:ext uri="{FF2B5EF4-FFF2-40B4-BE49-F238E27FC236}">
                <a16:creationId xmlns:a16="http://schemas.microsoft.com/office/drawing/2014/main" id="{AE206175-4183-C764-1467-5D880EDB92AE}"/>
              </a:ext>
            </a:extLst>
          </p:cNvPr>
          <p:cNvSpPr txBox="1"/>
          <p:nvPr/>
        </p:nvSpPr>
        <p:spPr>
          <a:xfrm>
            <a:off x="5925671" y="3475166"/>
            <a:ext cx="5951795" cy="3416320"/>
          </a:xfrm>
          <a:prstGeom prst="rect">
            <a:avLst/>
          </a:prstGeom>
          <a:noFill/>
        </p:spPr>
        <p:txBody>
          <a:bodyPr wrap="square">
            <a:spAutoFit/>
          </a:bodyPr>
          <a:lstStyle/>
          <a:p>
            <a:pPr marL="285750" indent="-285750">
              <a:buFont typeface="+mj-lt"/>
              <a:buAutoNum type="arabicPeriod"/>
            </a:pPr>
            <a:r>
              <a:rPr lang="en-GB" sz="1400" b="1" i="1" dirty="0">
                <a:solidFill>
                  <a:srgbClr val="FF0000"/>
                </a:solidFill>
                <a:effectLst/>
                <a:highlight>
                  <a:srgbClr val="FFFFFF"/>
                </a:highlight>
                <a:latin typeface="Century Gothic" panose="020B0502020202020204" pitchFamily="34" charset="0"/>
              </a:rPr>
              <a:t>Aligned Outcome: Enhanced Service Reliability</a:t>
            </a:r>
            <a:r>
              <a:rPr lang="en-GB" sz="1400" b="0" i="1" dirty="0">
                <a:solidFill>
                  <a:srgbClr val="FF0000"/>
                </a:solidFill>
                <a:effectLst/>
                <a:highlight>
                  <a:srgbClr val="FFFFFF"/>
                </a:highlight>
                <a:latin typeface="Century Gothic" panose="020B0502020202020204" pitchFamily="34" charset="0"/>
              </a:rPr>
              <a:t> - </a:t>
            </a:r>
            <a:r>
              <a:rPr lang="en-GB" sz="1200" b="0" i="1" dirty="0">
                <a:solidFill>
                  <a:srgbClr val="FF0000"/>
                </a:solidFill>
                <a:effectLst/>
                <a:highlight>
                  <a:srgbClr val="FFFFFF"/>
                </a:highlight>
                <a:latin typeface="Century Gothic" panose="020B0502020202020204" pitchFamily="34" charset="0"/>
              </a:rPr>
              <a:t>Reducing downtime and resolving issues more quickly leads to higher service reliability, directly improving customer satisfaction.</a:t>
            </a:r>
          </a:p>
          <a:p>
            <a:pPr marL="285750" indent="-285750">
              <a:buFont typeface="+mj-lt"/>
              <a:buAutoNum type="arabicPeriod"/>
            </a:pPr>
            <a:r>
              <a:rPr lang="en-GB" sz="1400" b="1" i="1" dirty="0">
                <a:solidFill>
                  <a:srgbClr val="FF0000"/>
                </a:solidFill>
                <a:effectLst/>
                <a:highlight>
                  <a:srgbClr val="FFFFFF"/>
                </a:highlight>
                <a:latin typeface="Century Gothic" panose="020B0502020202020204" pitchFamily="34" charset="0"/>
              </a:rPr>
              <a:t>Aligned Outcome: Streamlined Problem Resolution</a:t>
            </a:r>
            <a:r>
              <a:rPr lang="en-GB" sz="1400" b="0" i="1" dirty="0">
                <a:solidFill>
                  <a:srgbClr val="FF0000"/>
                </a:solidFill>
                <a:effectLst/>
                <a:highlight>
                  <a:srgbClr val="FFFFFF"/>
                </a:highlight>
                <a:latin typeface="Century Gothic" panose="020B0502020202020204" pitchFamily="34" charset="0"/>
              </a:rPr>
              <a:t> - </a:t>
            </a:r>
            <a:r>
              <a:rPr lang="en-GB" sz="1200" b="0" i="1" dirty="0">
                <a:solidFill>
                  <a:srgbClr val="FF0000"/>
                </a:solidFill>
                <a:effectLst/>
                <a:highlight>
                  <a:srgbClr val="FFFFFF"/>
                </a:highlight>
                <a:latin typeface="Century Gothic" panose="020B0502020202020204" pitchFamily="34" charset="0"/>
              </a:rPr>
              <a:t>By optimising Problem Management processes, the organisation can resolve issues faster and more efficiently, increasing overall operational efficiency.</a:t>
            </a:r>
          </a:p>
          <a:p>
            <a:pPr marL="285750" indent="-285750">
              <a:buFont typeface="+mj-lt"/>
              <a:buAutoNum type="arabicPeriod"/>
            </a:pPr>
            <a:r>
              <a:rPr lang="en-GB" sz="1400" b="1" i="1" dirty="0">
                <a:solidFill>
                  <a:srgbClr val="FF0000"/>
                </a:solidFill>
                <a:effectLst/>
                <a:highlight>
                  <a:srgbClr val="FFFFFF"/>
                </a:highlight>
                <a:latin typeface="Century Gothic" panose="020B0502020202020204" pitchFamily="34" charset="0"/>
              </a:rPr>
              <a:t>Aligned Outcome: Cost Savings from Fewer Recurring Issues</a:t>
            </a:r>
            <a:r>
              <a:rPr lang="en-GB" sz="1400" b="0" i="1" dirty="0">
                <a:solidFill>
                  <a:srgbClr val="FF0000"/>
                </a:solidFill>
                <a:effectLst/>
                <a:highlight>
                  <a:srgbClr val="FFFFFF"/>
                </a:highlight>
                <a:latin typeface="Century Gothic" panose="020B0502020202020204" pitchFamily="34" charset="0"/>
              </a:rPr>
              <a:t> - </a:t>
            </a:r>
            <a:r>
              <a:rPr lang="en-GB" sz="1200" b="0" i="1" dirty="0">
                <a:solidFill>
                  <a:srgbClr val="FF0000"/>
                </a:solidFill>
                <a:effectLst/>
                <a:highlight>
                  <a:srgbClr val="FFFFFF"/>
                </a:highlight>
                <a:latin typeface="Century Gothic" panose="020B0502020202020204" pitchFamily="34" charset="0"/>
              </a:rPr>
              <a:t>Effective Problem Management reduces the frequency of recurring problems, leading to significant cost savings.</a:t>
            </a:r>
          </a:p>
          <a:p>
            <a:pPr marL="285750" indent="-285750">
              <a:buFont typeface="+mj-lt"/>
              <a:buAutoNum type="arabicPeriod"/>
            </a:pPr>
            <a:r>
              <a:rPr lang="en-GB" sz="1400" b="1" i="1" dirty="0">
                <a:solidFill>
                  <a:srgbClr val="FF0000"/>
                </a:solidFill>
                <a:effectLst/>
                <a:highlight>
                  <a:srgbClr val="FFFFFF"/>
                </a:highlight>
                <a:latin typeface="Century Gothic" panose="020B0502020202020204" pitchFamily="34" charset="0"/>
              </a:rPr>
              <a:t>Aligned Outcome: Support for Business Innovation</a:t>
            </a:r>
            <a:r>
              <a:rPr lang="en-GB" sz="1400" b="0" i="1" dirty="0">
                <a:solidFill>
                  <a:srgbClr val="FF0000"/>
                </a:solidFill>
                <a:effectLst/>
                <a:highlight>
                  <a:srgbClr val="FFFFFF"/>
                </a:highlight>
                <a:latin typeface="Century Gothic" panose="020B0502020202020204" pitchFamily="34" charset="0"/>
              </a:rPr>
              <a:t> </a:t>
            </a:r>
            <a:r>
              <a:rPr lang="en-GB" sz="1200" b="0" i="1" dirty="0">
                <a:solidFill>
                  <a:srgbClr val="FF0000"/>
                </a:solidFill>
                <a:effectLst/>
                <a:highlight>
                  <a:srgbClr val="FFFFFF"/>
                </a:highlight>
                <a:latin typeface="Century Gothic" panose="020B0502020202020204" pitchFamily="34" charset="0"/>
              </a:rPr>
              <a:t>- A robust Problem Management framework allows the organisation to better manage and resolve complex issues, supporting ongoing innovation and growth.</a:t>
            </a:r>
          </a:p>
          <a:p>
            <a:pPr marL="285750" indent="-285750">
              <a:buFont typeface="+mj-lt"/>
              <a:buAutoNum type="arabicPeriod"/>
            </a:pPr>
            <a:r>
              <a:rPr lang="en-GB" sz="1400" b="1" i="1" dirty="0">
                <a:solidFill>
                  <a:srgbClr val="FF0000"/>
                </a:solidFill>
                <a:effectLst/>
                <a:highlight>
                  <a:srgbClr val="FFFFFF"/>
                </a:highlight>
                <a:latin typeface="Century Gothic" panose="020B0502020202020204" pitchFamily="34" charset="0"/>
              </a:rPr>
              <a:t>Aligned Outcome: Improved Risk Mitigation</a:t>
            </a:r>
            <a:r>
              <a:rPr lang="en-GB" sz="1400" b="0" i="1" dirty="0">
                <a:solidFill>
                  <a:srgbClr val="FF0000"/>
                </a:solidFill>
                <a:effectLst/>
                <a:highlight>
                  <a:srgbClr val="FFFFFF"/>
                </a:highlight>
                <a:latin typeface="Century Gothic" panose="020B0502020202020204" pitchFamily="34" charset="0"/>
              </a:rPr>
              <a:t> - </a:t>
            </a:r>
            <a:r>
              <a:rPr lang="en-GB" sz="1200" b="0" i="1" dirty="0">
                <a:solidFill>
                  <a:srgbClr val="FF0000"/>
                </a:solidFill>
                <a:effectLst/>
                <a:highlight>
                  <a:srgbClr val="FFFFFF"/>
                </a:highlight>
                <a:latin typeface="Century Gothic" panose="020B0502020202020204" pitchFamily="34" charset="0"/>
              </a:rPr>
              <a:t>By identifying and addressing potential risks early, Problem Management helps the organisation stay compliant with regulations and effectively manage operational risks.</a:t>
            </a:r>
            <a:endParaRPr lang="en-GB" sz="1400" b="0" i="1" dirty="0">
              <a:solidFill>
                <a:srgbClr val="FF0000"/>
              </a:solidFill>
              <a:effectLst/>
              <a:highlight>
                <a:srgbClr val="FFFFFF"/>
              </a:highlight>
              <a:latin typeface="Century Gothic" panose="020B0502020202020204" pitchFamily="34" charset="0"/>
            </a:endParaRPr>
          </a:p>
        </p:txBody>
      </p:sp>
    </p:spTree>
    <p:extLst>
      <p:ext uri="{BB962C8B-B14F-4D97-AF65-F5344CB8AC3E}">
        <p14:creationId xmlns:p14="http://schemas.microsoft.com/office/powerpoint/2010/main" val="380320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B757EC-5AB4-9AFF-9FD1-2BECF1C84E5E}"/>
              </a:ext>
            </a:extLst>
          </p:cNvPr>
          <p:cNvSpPr txBox="1"/>
          <p:nvPr/>
        </p:nvSpPr>
        <p:spPr>
          <a:xfrm>
            <a:off x="259805" y="235305"/>
            <a:ext cx="7691529" cy="369332"/>
          </a:xfrm>
          <a:prstGeom prst="rect">
            <a:avLst/>
          </a:prstGeom>
          <a:noFill/>
        </p:spPr>
        <p:txBody>
          <a:bodyPr wrap="none" rtlCol="0">
            <a:spAutoFit/>
          </a:bodyPr>
          <a:lstStyle/>
          <a:p>
            <a:r>
              <a:rPr lang="en-AU" dirty="0">
                <a:latin typeface="Century Gothic" panose="020B0502020202020204" pitchFamily="34" charset="0"/>
              </a:rPr>
              <a:t>The Risks of not undertaking a Problem Management uplift initiative:</a:t>
            </a:r>
          </a:p>
        </p:txBody>
      </p:sp>
      <p:sp>
        <p:nvSpPr>
          <p:cNvPr id="3" name="TextBox 2">
            <a:extLst>
              <a:ext uri="{FF2B5EF4-FFF2-40B4-BE49-F238E27FC236}">
                <a16:creationId xmlns:a16="http://schemas.microsoft.com/office/drawing/2014/main" id="{D8B910F8-BBC3-4B39-1593-FCDA6381581B}"/>
              </a:ext>
            </a:extLst>
          </p:cNvPr>
          <p:cNvSpPr txBox="1"/>
          <p:nvPr/>
        </p:nvSpPr>
        <p:spPr>
          <a:xfrm>
            <a:off x="144205" y="6345696"/>
            <a:ext cx="1693207" cy="276999"/>
          </a:xfrm>
          <a:prstGeom prst="rect">
            <a:avLst/>
          </a:prstGeom>
          <a:noFill/>
        </p:spPr>
        <p:txBody>
          <a:bodyPr wrap="square" rtlCol="0">
            <a:spAutoFit/>
          </a:bodyPr>
          <a:lstStyle/>
          <a:p>
            <a:r>
              <a:rPr lang="en-AU" sz="1200" i="1" dirty="0">
                <a:solidFill>
                  <a:schemeClr val="tx2">
                    <a:lumMod val="50000"/>
                    <a:lumOff val="50000"/>
                  </a:schemeClr>
                </a:solidFill>
                <a:latin typeface="Century Gothic" panose="020B0502020202020204" pitchFamily="34" charset="0"/>
              </a:rPr>
              <a:t>&lt;Company Logo&gt;</a:t>
            </a:r>
          </a:p>
        </p:txBody>
      </p:sp>
      <p:sp>
        <p:nvSpPr>
          <p:cNvPr id="5" name="TextBox 4">
            <a:extLst>
              <a:ext uri="{FF2B5EF4-FFF2-40B4-BE49-F238E27FC236}">
                <a16:creationId xmlns:a16="http://schemas.microsoft.com/office/drawing/2014/main" id="{3192057F-C5D8-E6A1-4A50-E74709FCF7BB}"/>
              </a:ext>
            </a:extLst>
          </p:cNvPr>
          <p:cNvSpPr txBox="1"/>
          <p:nvPr/>
        </p:nvSpPr>
        <p:spPr>
          <a:xfrm>
            <a:off x="144205" y="3298708"/>
            <a:ext cx="12047795" cy="3046988"/>
          </a:xfrm>
          <a:prstGeom prst="rect">
            <a:avLst/>
          </a:prstGeom>
          <a:noFill/>
        </p:spPr>
        <p:txBody>
          <a:bodyPr wrap="square">
            <a:spAutoFit/>
          </a:bodyPr>
          <a:lstStyle/>
          <a:p>
            <a:pPr algn="l">
              <a:buFont typeface="+mj-lt"/>
              <a:buAutoNum type="arabicPeriod"/>
            </a:pPr>
            <a:r>
              <a:rPr lang="en-GB" sz="1600" b="1" i="1" dirty="0">
                <a:solidFill>
                  <a:srgbClr val="FF0000"/>
                </a:solidFill>
                <a:effectLst/>
                <a:highlight>
                  <a:srgbClr val="FFFFFF"/>
                </a:highlight>
                <a:latin typeface="Century Gothic" panose="020B0502020202020204" pitchFamily="34" charset="0"/>
              </a:rPr>
              <a:t>Increased Downtime</a:t>
            </a:r>
            <a:r>
              <a:rPr lang="en-GB" sz="1600" b="0" i="1" dirty="0">
                <a:solidFill>
                  <a:srgbClr val="FF0000"/>
                </a:solidFill>
                <a:effectLst/>
                <a:highlight>
                  <a:srgbClr val="FFFFFF"/>
                </a:highlight>
                <a:latin typeface="Century Gothic" panose="020B0502020202020204" pitchFamily="34" charset="0"/>
              </a:rPr>
              <a:t>: More frequent and prolonged service interruptions.</a:t>
            </a:r>
          </a:p>
          <a:p>
            <a:pPr algn="l">
              <a:buFont typeface="+mj-lt"/>
              <a:buAutoNum type="arabicPeriod"/>
            </a:pPr>
            <a:r>
              <a:rPr lang="en-GB" sz="1600" b="1" i="1" dirty="0">
                <a:solidFill>
                  <a:srgbClr val="FF0000"/>
                </a:solidFill>
                <a:effectLst/>
                <a:highlight>
                  <a:srgbClr val="FFFFFF"/>
                </a:highlight>
                <a:latin typeface="Century Gothic" panose="020B0502020202020204" pitchFamily="34" charset="0"/>
              </a:rPr>
              <a:t>Higher Operational Costs</a:t>
            </a:r>
            <a:r>
              <a:rPr lang="en-GB" sz="1600" b="0" i="1" dirty="0">
                <a:solidFill>
                  <a:srgbClr val="FF0000"/>
                </a:solidFill>
                <a:effectLst/>
                <a:highlight>
                  <a:srgbClr val="FFFFFF"/>
                </a:highlight>
                <a:latin typeface="Century Gothic" panose="020B0502020202020204" pitchFamily="34" charset="0"/>
              </a:rPr>
              <a:t>: Rising costs due to repeated issues and inefficient problem resolution.</a:t>
            </a:r>
          </a:p>
          <a:p>
            <a:pPr algn="l">
              <a:buFont typeface="+mj-lt"/>
              <a:buAutoNum type="arabicPeriod"/>
            </a:pPr>
            <a:r>
              <a:rPr lang="en-GB" sz="1600" b="1" i="1" dirty="0">
                <a:solidFill>
                  <a:srgbClr val="FF0000"/>
                </a:solidFill>
                <a:effectLst/>
                <a:highlight>
                  <a:srgbClr val="FFFFFF"/>
                </a:highlight>
                <a:latin typeface="Century Gothic" panose="020B0502020202020204" pitchFamily="34" charset="0"/>
              </a:rPr>
              <a:t>Reduced Customer Satisfaction</a:t>
            </a:r>
            <a:r>
              <a:rPr lang="en-GB" sz="1600" b="0" i="1" dirty="0">
                <a:solidFill>
                  <a:srgbClr val="FF0000"/>
                </a:solidFill>
                <a:effectLst/>
                <a:highlight>
                  <a:srgbClr val="FFFFFF"/>
                </a:highlight>
                <a:latin typeface="Century Gothic" panose="020B0502020202020204" pitchFamily="34" charset="0"/>
              </a:rPr>
              <a:t>: Decline in customer trust and satisfaction due to unreliable services.</a:t>
            </a:r>
          </a:p>
          <a:p>
            <a:pPr algn="l">
              <a:buFont typeface="+mj-lt"/>
              <a:buAutoNum type="arabicPeriod"/>
            </a:pPr>
            <a:r>
              <a:rPr lang="en-GB" sz="1600" b="1" i="1" dirty="0">
                <a:solidFill>
                  <a:srgbClr val="FF0000"/>
                </a:solidFill>
                <a:effectLst/>
                <a:highlight>
                  <a:srgbClr val="FFFFFF"/>
                </a:highlight>
                <a:latin typeface="Century Gothic" panose="020B0502020202020204" pitchFamily="34" charset="0"/>
              </a:rPr>
              <a:t>Decreased Productivity</a:t>
            </a:r>
            <a:r>
              <a:rPr lang="en-GB" sz="1600" b="0" i="1" dirty="0">
                <a:solidFill>
                  <a:srgbClr val="FF0000"/>
                </a:solidFill>
                <a:effectLst/>
                <a:highlight>
                  <a:srgbClr val="FFFFFF"/>
                </a:highlight>
                <a:latin typeface="Century Gothic" panose="020B0502020202020204" pitchFamily="34" charset="0"/>
              </a:rPr>
              <a:t>: Employees spend more time dealing with recurring issues instead of focusing on strategic tasks.</a:t>
            </a:r>
          </a:p>
          <a:p>
            <a:pPr algn="l">
              <a:buFont typeface="+mj-lt"/>
              <a:buAutoNum type="arabicPeriod"/>
            </a:pPr>
            <a:r>
              <a:rPr lang="en-GB" sz="1600" b="1" i="1" dirty="0">
                <a:solidFill>
                  <a:srgbClr val="FF0000"/>
                </a:solidFill>
                <a:effectLst/>
                <a:highlight>
                  <a:srgbClr val="FFFFFF"/>
                </a:highlight>
                <a:latin typeface="Century Gothic" panose="020B0502020202020204" pitchFamily="34" charset="0"/>
              </a:rPr>
              <a:t>Regulatory Non-Compliance</a:t>
            </a:r>
            <a:r>
              <a:rPr lang="en-GB" sz="1600" b="0" i="1" dirty="0">
                <a:solidFill>
                  <a:srgbClr val="FF0000"/>
                </a:solidFill>
                <a:effectLst/>
                <a:highlight>
                  <a:srgbClr val="FFFFFF"/>
                </a:highlight>
                <a:latin typeface="Century Gothic" panose="020B0502020202020204" pitchFamily="34" charset="0"/>
              </a:rPr>
              <a:t>: Increased risk of failing to meet industry regulations and standards.</a:t>
            </a:r>
          </a:p>
          <a:p>
            <a:pPr algn="l">
              <a:buFont typeface="+mj-lt"/>
              <a:buAutoNum type="arabicPeriod"/>
            </a:pPr>
            <a:r>
              <a:rPr lang="en-GB" sz="1600" b="1" i="1" dirty="0">
                <a:solidFill>
                  <a:srgbClr val="FF0000"/>
                </a:solidFill>
                <a:effectLst/>
                <a:highlight>
                  <a:srgbClr val="FFFFFF"/>
                </a:highlight>
                <a:latin typeface="Century Gothic" panose="020B0502020202020204" pitchFamily="34" charset="0"/>
              </a:rPr>
              <a:t>Poor Decision Making</a:t>
            </a:r>
            <a:r>
              <a:rPr lang="en-GB" sz="1600" b="0" i="1" dirty="0">
                <a:solidFill>
                  <a:srgbClr val="FF0000"/>
                </a:solidFill>
                <a:effectLst/>
                <a:highlight>
                  <a:srgbClr val="FFFFFF"/>
                </a:highlight>
                <a:latin typeface="Century Gothic" panose="020B0502020202020204" pitchFamily="34" charset="0"/>
              </a:rPr>
              <a:t>: Lack of data and insights from problem management hampers informed decision-making.</a:t>
            </a:r>
          </a:p>
          <a:p>
            <a:pPr algn="l">
              <a:buFont typeface="+mj-lt"/>
              <a:buAutoNum type="arabicPeriod"/>
            </a:pPr>
            <a:r>
              <a:rPr lang="en-GB" sz="1600" b="1" i="1" dirty="0">
                <a:solidFill>
                  <a:srgbClr val="FF0000"/>
                </a:solidFill>
                <a:effectLst/>
                <a:highlight>
                  <a:srgbClr val="FFFFFF"/>
                </a:highlight>
                <a:latin typeface="Century Gothic" panose="020B0502020202020204" pitchFamily="34" charset="0"/>
              </a:rPr>
              <a:t>Negative Impact on Reputation</a:t>
            </a:r>
            <a:r>
              <a:rPr lang="en-GB" sz="1600" b="0" i="1" dirty="0">
                <a:solidFill>
                  <a:srgbClr val="FF0000"/>
                </a:solidFill>
                <a:effectLst/>
                <a:highlight>
                  <a:srgbClr val="FFFFFF"/>
                </a:highlight>
                <a:latin typeface="Century Gothic" panose="020B0502020202020204" pitchFamily="34" charset="0"/>
              </a:rPr>
              <a:t>: Damage to the organization's reputation due to ongoing service problems.</a:t>
            </a:r>
          </a:p>
          <a:p>
            <a:pPr algn="l">
              <a:buFont typeface="+mj-lt"/>
              <a:buAutoNum type="arabicPeriod"/>
            </a:pPr>
            <a:r>
              <a:rPr lang="en-GB" sz="1600" b="1" i="1" dirty="0">
                <a:solidFill>
                  <a:srgbClr val="FF0000"/>
                </a:solidFill>
                <a:effectLst/>
                <a:highlight>
                  <a:srgbClr val="FFFFFF"/>
                </a:highlight>
                <a:latin typeface="Century Gothic" panose="020B0502020202020204" pitchFamily="34" charset="0"/>
              </a:rPr>
              <a:t>Increased Risk Exposure</a:t>
            </a:r>
            <a:r>
              <a:rPr lang="en-GB" sz="1600" b="0" i="1" dirty="0">
                <a:solidFill>
                  <a:srgbClr val="FF0000"/>
                </a:solidFill>
                <a:effectLst/>
                <a:highlight>
                  <a:srgbClr val="FFFFFF"/>
                </a:highlight>
                <a:latin typeface="Century Gothic" panose="020B0502020202020204" pitchFamily="34" charset="0"/>
              </a:rPr>
              <a:t>: Greater vulnerability to operational and security risks.</a:t>
            </a:r>
          </a:p>
          <a:p>
            <a:pPr algn="l">
              <a:buFont typeface="+mj-lt"/>
              <a:buAutoNum type="arabicPeriod"/>
            </a:pPr>
            <a:r>
              <a:rPr lang="en-GB" sz="1600" b="1" i="1" dirty="0">
                <a:solidFill>
                  <a:srgbClr val="FF0000"/>
                </a:solidFill>
                <a:effectLst/>
                <a:highlight>
                  <a:srgbClr val="FFFFFF"/>
                </a:highlight>
                <a:latin typeface="Century Gothic" panose="020B0502020202020204" pitchFamily="34" charset="0"/>
              </a:rPr>
              <a:t>Low Employee Morale</a:t>
            </a:r>
            <a:r>
              <a:rPr lang="en-GB" sz="1600" b="0" i="1" dirty="0">
                <a:solidFill>
                  <a:srgbClr val="FF0000"/>
                </a:solidFill>
                <a:effectLst/>
                <a:highlight>
                  <a:srgbClr val="FFFFFF"/>
                </a:highlight>
                <a:latin typeface="Century Gothic" panose="020B0502020202020204" pitchFamily="34" charset="0"/>
              </a:rPr>
              <a:t>: Frustration among staff due to persistent issues and ineffective problem resolution processes.</a:t>
            </a:r>
          </a:p>
          <a:p>
            <a:pPr algn="l">
              <a:buFont typeface="+mj-lt"/>
              <a:buAutoNum type="arabicPeriod"/>
            </a:pPr>
            <a:r>
              <a:rPr lang="en-GB" sz="1600" b="1" i="1" dirty="0">
                <a:solidFill>
                  <a:srgbClr val="FF0000"/>
                </a:solidFill>
                <a:effectLst/>
                <a:highlight>
                  <a:srgbClr val="FFFFFF"/>
                </a:highlight>
                <a:latin typeface="Century Gothic" panose="020B0502020202020204" pitchFamily="34" charset="0"/>
              </a:rPr>
              <a:t>Lost Competitive Advantage</a:t>
            </a:r>
            <a:r>
              <a:rPr lang="en-GB" sz="1600" b="0" i="1" dirty="0">
                <a:solidFill>
                  <a:srgbClr val="FF0000"/>
                </a:solidFill>
                <a:effectLst/>
                <a:highlight>
                  <a:srgbClr val="FFFFFF"/>
                </a:highlight>
                <a:latin typeface="Century Gothic" panose="020B0502020202020204" pitchFamily="34" charset="0"/>
              </a:rPr>
              <a:t>: Falling behind competitors who have more reliable and efficient problem management processes.</a:t>
            </a:r>
          </a:p>
        </p:txBody>
      </p:sp>
      <p:sp>
        <p:nvSpPr>
          <p:cNvPr id="6" name="Rectangle 5">
            <a:extLst>
              <a:ext uri="{FF2B5EF4-FFF2-40B4-BE49-F238E27FC236}">
                <a16:creationId xmlns:a16="http://schemas.microsoft.com/office/drawing/2014/main" id="{31E48EC7-2588-4575-685F-D6F83815FE52}"/>
              </a:ext>
            </a:extLst>
          </p:cNvPr>
          <p:cNvSpPr/>
          <p:nvPr/>
        </p:nvSpPr>
        <p:spPr>
          <a:xfrm>
            <a:off x="681318" y="731966"/>
            <a:ext cx="10452847" cy="2441540"/>
          </a:xfrm>
          <a:prstGeom prst="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BDE6A8A-978D-07F9-15CA-7DDCA71E965A}"/>
              </a:ext>
            </a:extLst>
          </p:cNvPr>
          <p:cNvSpPr txBox="1"/>
          <p:nvPr/>
        </p:nvSpPr>
        <p:spPr>
          <a:xfrm>
            <a:off x="842682" y="901815"/>
            <a:ext cx="7918450" cy="369332"/>
          </a:xfrm>
          <a:prstGeom prst="rect">
            <a:avLst/>
          </a:prstGeom>
          <a:noFill/>
        </p:spPr>
        <p:txBody>
          <a:bodyPr wrap="none" rtlCol="0">
            <a:spAutoFit/>
          </a:bodyPr>
          <a:lstStyle/>
          <a:p>
            <a:pPr marL="285750" indent="-285750">
              <a:buFont typeface="Wingdings" panose="05000000000000000000" pitchFamily="2" charset="2"/>
              <a:buChar char="§"/>
            </a:pPr>
            <a:r>
              <a:rPr lang="en-AU" i="1" dirty="0">
                <a:solidFill>
                  <a:schemeClr val="tx2">
                    <a:lumMod val="50000"/>
                    <a:lumOff val="50000"/>
                  </a:schemeClr>
                </a:solidFill>
              </a:rPr>
              <a:t>&lt;enter risks of not undertaking a Problem Management uplift initiative here&gt;</a:t>
            </a:r>
          </a:p>
        </p:txBody>
      </p:sp>
    </p:spTree>
    <p:extLst>
      <p:ext uri="{BB962C8B-B14F-4D97-AF65-F5344CB8AC3E}">
        <p14:creationId xmlns:p14="http://schemas.microsoft.com/office/powerpoint/2010/main" val="790756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89C2426DFCF641A3C787CC3B371237" ma:contentTypeVersion="18" ma:contentTypeDescription="Create a new document." ma:contentTypeScope="" ma:versionID="658733fc8cf5238988eed4d55834cd53">
  <xsd:schema xmlns:xsd="http://www.w3.org/2001/XMLSchema" xmlns:xs="http://www.w3.org/2001/XMLSchema" xmlns:p="http://schemas.microsoft.com/office/2006/metadata/properties" xmlns:ns2="debb57a8-9093-4ce8-9466-e788bc6e23b6" xmlns:ns3="23c2805c-40d4-4811-afd7-cd95f6da8055" targetNamespace="http://schemas.microsoft.com/office/2006/metadata/properties" ma:root="true" ma:fieldsID="8be052a0d4dd1e930c5e012d84fa80ce" ns2:_="" ns3:_="">
    <xsd:import namespace="debb57a8-9093-4ce8-9466-e788bc6e23b6"/>
    <xsd:import namespace="23c2805c-40d4-4811-afd7-cd95f6da80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b57a8-9093-4ce8-9466-e788bc6e23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6079d7-9d1e-47d8-af2f-6983c92730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c2805c-40d4-4811-afd7-cd95f6da805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3c3d5c3-c67c-46cd-846b-7ac802625815}" ma:internalName="TaxCatchAll" ma:showField="CatchAllData" ma:web="23c2805c-40d4-4811-afd7-cd95f6da80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5D4853-C489-462A-8763-6BD1ECD40F77}">
  <ds:schemaRefs>
    <ds:schemaRef ds:uri="http://schemas.microsoft.com/sharepoint/v3/contenttype/forms"/>
  </ds:schemaRefs>
</ds:datastoreItem>
</file>

<file path=customXml/itemProps2.xml><?xml version="1.0" encoding="utf-8"?>
<ds:datastoreItem xmlns:ds="http://schemas.openxmlformats.org/officeDocument/2006/customXml" ds:itemID="{2E0883B6-3330-4F8B-9F03-832E246790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bb57a8-9093-4ce8-9466-e788bc6e23b6"/>
    <ds:schemaRef ds:uri="23c2805c-40d4-4811-afd7-cd95f6da8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148</TotalTime>
  <Words>1158</Words>
  <Application>Microsoft Office PowerPoint</Application>
  <PresentationFormat>Widescreen</PresentationFormat>
  <Paragraphs>100</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Century Gothic</vt:lpstr>
      <vt:lpstr>National Light PL</vt:lpstr>
      <vt:lpstr>Wingdings</vt:lpstr>
      <vt:lpstr>office theme</vt:lpstr>
      <vt:lpstr>PowerPoint Presentation</vt:lpstr>
      <vt:lpstr>PowerPoint Presentation</vt:lpstr>
      <vt:lpstr>What is Problem Management?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Kirk Penn</cp:lastModifiedBy>
  <cp:revision>1</cp:revision>
  <dcterms:created xsi:type="dcterms:W3CDTF">2024-05-27T01:19:22Z</dcterms:created>
  <dcterms:modified xsi:type="dcterms:W3CDTF">2024-05-27T04:00:54Z</dcterms:modified>
</cp:coreProperties>
</file>